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CAE41-A3A0-4A85-AB7D-ED72F5AB8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02A44-CA20-4C9C-BEB0-1BA33D157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6EE76-C023-4CA4-B11C-12635DC4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BF7EB-D900-43AC-B936-0DBA1C18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63833-88CB-42BD-85EF-0EA28539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7845C-9C53-4E1B-8058-2E1D8A88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CFAB1-1467-4579-A2F7-35787D081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C59C8-B492-482F-A95C-92AC8072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F4EC7-2568-486A-A368-8930ABF1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17CA3-1114-4D68-B947-0659102E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5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ECE8A5-6F1F-47CB-844B-27BB380D6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1CACC1-2097-44EA-8E6E-B158B34E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337B-6911-4A13-A225-FD233856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D19D5-3707-46B0-900A-9DB55F92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CD9F4-FCB9-4ED4-A23B-86BF59FB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D06E-E4DC-4C0C-9B9C-CB4D4D30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703BA-10E6-4569-85A7-825A6422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E84F7-3E03-4B34-ADAF-EF5AEC93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128C6-7A58-4818-94E6-2F538864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3C13E-01EF-4CCD-BA8C-BCEAFD92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0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BDEDA-FA8D-4282-BC1F-42AE9277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9D95A-3E61-4FBC-9EFB-2345E960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23E5E-EF1F-4B04-B707-66CE32BD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3FDA8-FE75-4332-A364-734F44E4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257A2-6FD0-4B75-B806-FD2B6B1E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C4F6-75FF-4F1F-9CE2-52DC1EE6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9AE5A-2321-4064-B77F-FE9BA65E6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A31F-C3BC-429A-BE79-0B773D99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F57C-F3FC-44A0-9E59-96B64EE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AB8E-4E05-4DCE-98CF-1236CC07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73A88-5690-49D4-9681-58E5CF2C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4A28E-7F71-42AC-ACDE-D20A5F9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E7234-9871-4155-A6DD-92707ED7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AE0A0-E871-44FE-A6C6-12BB30CE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865E3D-F0C9-4773-A0CD-3ACE19540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4775EA-67D2-44C1-B1FE-B71911FD2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03CBF-E5A8-4836-854D-84E7B564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ECFE48-33F4-46DD-9008-236ED090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4A43D1-AD0E-4D45-BD5E-051B3B71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0C02E-0F55-4EE8-87FD-57377CB8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8FE81D-C741-4EC9-87A0-01702116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3F8C4-2DBE-448C-BA09-E6C4D3CA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DA8A5A-0E73-4D1F-91BB-860472D9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1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C526B-223B-46AB-8C24-BE7F68F2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6A7A5-50A4-4D15-9840-F2DC6B75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BBAD4-2D79-4C34-8047-31896E24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5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5874-A0FD-499E-882C-40F6F10B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DC097-C4AE-471B-B169-3FB910BE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2B9E4-9312-4A55-A559-E06F5268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1DD51-9253-4EEF-8359-9E86D51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AF4C3-9F4F-4F72-8BF2-10FF61E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1C971-56DA-4014-9E12-DDAB9332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0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112C-04A1-485B-8E37-C251B2D8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60BB8C-6B04-4927-81A5-C71C31C41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06B49-CB4C-4F0D-AB4E-55DE794B2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E29F3-EB2B-4A8A-9879-80469C7F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777AA5-D74D-4F44-A927-00830740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5A903-1BE9-4E2D-8933-498CA69A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12413-6D24-420F-8FB6-D6E7BA18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8CA2A-B6EB-4C7B-8546-48B99AFD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7B88-A789-4CD2-BCF1-2E2184245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A756-4214-45A0-A043-291682E013E2}" type="datetimeFigureOut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39AC5-B7F5-4EAF-B98F-40801D0ED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3EC0B-FCDA-4B0D-A786-37F6E07B6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BF62-A6ED-400A-8667-AB6CF1818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DBFE54EF-87A7-403C-9630-0D6AC97F2DA6}"/>
              </a:ext>
            </a:extLst>
          </p:cNvPr>
          <p:cNvGrpSpPr/>
          <p:nvPr/>
        </p:nvGrpSpPr>
        <p:grpSpPr>
          <a:xfrm>
            <a:off x="619674" y="1392117"/>
            <a:ext cx="10525914" cy="3275043"/>
            <a:chOff x="619674" y="1392117"/>
            <a:chExt cx="10525914" cy="327504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ACE86CB-4FF9-4B1B-8C8C-9AAE24969D67}"/>
                </a:ext>
              </a:extLst>
            </p:cNvPr>
            <p:cNvGrpSpPr/>
            <p:nvPr/>
          </p:nvGrpSpPr>
          <p:grpSpPr>
            <a:xfrm>
              <a:off x="619674" y="1869320"/>
              <a:ext cx="9032328" cy="2130026"/>
              <a:chOff x="970654" y="1656883"/>
              <a:chExt cx="9859905" cy="2662919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0964FC9-DBEB-477F-A509-BBBBC5AC1F2E}"/>
                  </a:ext>
                </a:extLst>
              </p:cNvPr>
              <p:cNvGrpSpPr/>
              <p:nvPr/>
            </p:nvGrpSpPr>
            <p:grpSpPr>
              <a:xfrm>
                <a:off x="4692072" y="1887517"/>
                <a:ext cx="2974110" cy="2362529"/>
                <a:chOff x="3214254" y="1680308"/>
                <a:chExt cx="3298558" cy="3000549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3F41A85-8C1D-414A-B8B8-2D0C03C269FE}"/>
                    </a:ext>
                  </a:extLst>
                </p:cNvPr>
                <p:cNvSpPr/>
                <p:nvPr/>
              </p:nvSpPr>
              <p:spPr>
                <a:xfrm>
                  <a:off x="3731490" y="2002971"/>
                  <a:ext cx="2438401" cy="2677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5E536494-DC7D-4815-83F8-C0C18F76AF7E}"/>
                    </a:ext>
                  </a:extLst>
                </p:cNvPr>
                <p:cNvSpPr/>
                <p:nvPr/>
              </p:nvSpPr>
              <p:spPr>
                <a:xfrm rot="16200000">
                  <a:off x="3291220" y="3147318"/>
                  <a:ext cx="1929268" cy="38919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Conv</a:t>
                  </a:r>
                  <a:endParaRPr lang="ko-KR" altLang="en-US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BC43FE8-A356-4B4B-8EB5-52878E9C7801}"/>
                    </a:ext>
                  </a:extLst>
                </p:cNvPr>
                <p:cNvSpPr/>
                <p:nvPr/>
              </p:nvSpPr>
              <p:spPr>
                <a:xfrm rot="16200000">
                  <a:off x="3776545" y="3147319"/>
                  <a:ext cx="1929268" cy="38919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BN</a:t>
                  </a:r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D6FC3CF-342E-4353-9157-617D7AAD05B4}"/>
                    </a:ext>
                  </a:extLst>
                </p:cNvPr>
                <p:cNvSpPr/>
                <p:nvPr/>
              </p:nvSpPr>
              <p:spPr>
                <a:xfrm rot="16200000">
                  <a:off x="4261870" y="3147318"/>
                  <a:ext cx="1929268" cy="38919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ELU</a:t>
                  </a:r>
                  <a:endParaRPr lang="ko-KR" altLang="en-US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2D1C557-2C25-4C95-831B-1D5F7AC6EFFD}"/>
                    </a:ext>
                  </a:extLst>
                </p:cNvPr>
                <p:cNvSpPr/>
                <p:nvPr/>
              </p:nvSpPr>
              <p:spPr>
                <a:xfrm rot="16200000">
                  <a:off x="4747195" y="3147317"/>
                  <a:ext cx="1929268" cy="38919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Elementwise Sum</a:t>
                  </a:r>
                  <a:endParaRPr lang="ko-KR" altLang="en-US" sz="1200" dirty="0"/>
                </a:p>
              </p:txBody>
            </p:sp>
            <p:sp>
              <p:nvSpPr>
                <p:cNvPr id="15" name="화살표: U자형 14">
                  <a:extLst>
                    <a:ext uri="{FF2B5EF4-FFF2-40B4-BE49-F238E27FC236}">
                      <a16:creationId xmlns:a16="http://schemas.microsoft.com/office/drawing/2014/main" id="{8FDB396E-E2BC-40BC-8223-2BC7FDF8883E}"/>
                    </a:ext>
                  </a:extLst>
                </p:cNvPr>
                <p:cNvSpPr/>
                <p:nvPr/>
              </p:nvSpPr>
              <p:spPr>
                <a:xfrm>
                  <a:off x="3388569" y="1680308"/>
                  <a:ext cx="2517855" cy="1796262"/>
                </a:xfrm>
                <a:prstGeom prst="uturnArrow">
                  <a:avLst>
                    <a:gd name="adj1" fmla="val 6933"/>
                    <a:gd name="adj2" fmla="val 9034"/>
                    <a:gd name="adj3" fmla="val 17857"/>
                    <a:gd name="adj4" fmla="val 34926"/>
                    <a:gd name="adj5" fmla="val 32983"/>
                  </a:avLst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화살표: 오른쪽 15">
                  <a:extLst>
                    <a:ext uri="{FF2B5EF4-FFF2-40B4-BE49-F238E27FC236}">
                      <a16:creationId xmlns:a16="http://schemas.microsoft.com/office/drawing/2014/main" id="{140ABDAB-16BC-421C-B379-5AE2BA895476}"/>
                    </a:ext>
                  </a:extLst>
                </p:cNvPr>
                <p:cNvSpPr/>
                <p:nvPr/>
              </p:nvSpPr>
              <p:spPr>
                <a:xfrm>
                  <a:off x="3214254" y="3232727"/>
                  <a:ext cx="750869" cy="406400"/>
                </a:xfrm>
                <a:prstGeom prst="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화살표: 오른쪽 16">
                  <a:extLst>
                    <a:ext uri="{FF2B5EF4-FFF2-40B4-BE49-F238E27FC236}">
                      <a16:creationId xmlns:a16="http://schemas.microsoft.com/office/drawing/2014/main" id="{F7B0C771-55BC-49E9-B43A-BCD0E1EF1542}"/>
                    </a:ext>
                  </a:extLst>
                </p:cNvPr>
                <p:cNvSpPr/>
                <p:nvPr/>
              </p:nvSpPr>
              <p:spPr>
                <a:xfrm>
                  <a:off x="5978968" y="3232727"/>
                  <a:ext cx="533844" cy="406400"/>
                </a:xfrm>
                <a:prstGeom prst="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963126D-352F-4C5A-B643-75AD66D2DB5C}"/>
                  </a:ext>
                </a:extLst>
              </p:cNvPr>
              <p:cNvSpPr/>
              <p:nvPr/>
            </p:nvSpPr>
            <p:spPr>
              <a:xfrm>
                <a:off x="970654" y="2171417"/>
                <a:ext cx="1016000" cy="1006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ref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3311F3D-40BC-40CA-AE1B-71875DFCD229}"/>
                  </a:ext>
                </a:extLst>
              </p:cNvPr>
              <p:cNvSpPr/>
              <p:nvPr/>
            </p:nvSpPr>
            <p:spPr>
              <a:xfrm>
                <a:off x="970654" y="3313038"/>
                <a:ext cx="1016000" cy="1006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input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95285EF-39BC-4EED-9589-28E632692FBF}"/>
                  </a:ext>
                </a:extLst>
              </p:cNvPr>
              <p:cNvSpPr/>
              <p:nvPr/>
            </p:nvSpPr>
            <p:spPr>
              <a:xfrm rot="16200000">
                <a:off x="2207638" y="3002727"/>
                <a:ext cx="1519039" cy="3509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Concat</a:t>
                </a:r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9050F87-C359-4D1A-BC08-53662C82AD72}"/>
                  </a:ext>
                </a:extLst>
              </p:cNvPr>
              <p:cNvSpPr/>
              <p:nvPr/>
            </p:nvSpPr>
            <p:spPr>
              <a:xfrm rot="16200000">
                <a:off x="2630414" y="2995917"/>
                <a:ext cx="1519039" cy="3509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Conv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F04E2DB-C68F-4323-922C-D3710DD34E2A}"/>
                  </a:ext>
                </a:extLst>
              </p:cNvPr>
              <p:cNvSpPr/>
              <p:nvPr/>
            </p:nvSpPr>
            <p:spPr>
              <a:xfrm rot="16200000">
                <a:off x="3068002" y="2995918"/>
                <a:ext cx="1519039" cy="3509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BN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4AF6065-B478-49EA-8BBD-69DF23C003AF}"/>
                  </a:ext>
                </a:extLst>
              </p:cNvPr>
              <p:cNvSpPr/>
              <p:nvPr/>
            </p:nvSpPr>
            <p:spPr>
              <a:xfrm rot="16200000">
                <a:off x="3505590" y="2995917"/>
                <a:ext cx="1519039" cy="3509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ELU</a:t>
                </a:r>
                <a:endParaRPr lang="ko-KR" altLang="en-US" dirty="0"/>
              </a:p>
            </p:txBody>
          </p:sp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1F772260-EAAA-47F1-A674-9695E1DB9824}"/>
                  </a:ext>
                </a:extLst>
              </p:cNvPr>
              <p:cNvSpPr/>
              <p:nvPr/>
            </p:nvSpPr>
            <p:spPr>
              <a:xfrm>
                <a:off x="2071350" y="3496435"/>
                <a:ext cx="677013" cy="319985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AC343A56-0CC2-483B-A6F2-03C3DA95EDE6}"/>
                  </a:ext>
                </a:extLst>
              </p:cNvPr>
              <p:cNvSpPr/>
              <p:nvPr/>
            </p:nvSpPr>
            <p:spPr>
              <a:xfrm>
                <a:off x="2066226" y="2594674"/>
                <a:ext cx="677013" cy="319985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ABCB666-B646-4CC3-9FCA-7C7501410C23}"/>
                  </a:ext>
                </a:extLst>
              </p:cNvPr>
              <p:cNvSpPr/>
              <p:nvPr/>
            </p:nvSpPr>
            <p:spPr>
              <a:xfrm rot="16200000">
                <a:off x="7152558" y="3020353"/>
                <a:ext cx="1519039" cy="3509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Conv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BB621AA-557B-4E75-AF9D-9D88B4A8C904}"/>
                  </a:ext>
                </a:extLst>
              </p:cNvPr>
              <p:cNvSpPr/>
              <p:nvPr/>
            </p:nvSpPr>
            <p:spPr>
              <a:xfrm rot="16200000">
                <a:off x="7590146" y="3020354"/>
                <a:ext cx="1519039" cy="3509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BN</a:t>
                </a:r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FEE8F71-6BE4-4E02-95A6-7343D657052D}"/>
                  </a:ext>
                </a:extLst>
              </p:cNvPr>
              <p:cNvSpPr/>
              <p:nvPr/>
            </p:nvSpPr>
            <p:spPr>
              <a:xfrm rot="16200000">
                <a:off x="8027734" y="3020353"/>
                <a:ext cx="1519039" cy="3509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ELU</a:t>
                </a:r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81C0234-C7AE-43BB-A034-27BFC255695B}"/>
                  </a:ext>
                </a:extLst>
              </p:cNvPr>
              <p:cNvSpPr/>
              <p:nvPr/>
            </p:nvSpPr>
            <p:spPr>
              <a:xfrm rot="16200000">
                <a:off x="8465323" y="3020352"/>
                <a:ext cx="1519039" cy="3509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Elementwise Sum</a:t>
                </a:r>
                <a:endParaRPr lang="ko-KR" altLang="en-US" sz="1200" dirty="0"/>
              </a:p>
            </p:txBody>
          </p:sp>
          <p:sp>
            <p:nvSpPr>
              <p:cNvPr id="33" name="화살표: U자형 32">
                <a:extLst>
                  <a:ext uri="{FF2B5EF4-FFF2-40B4-BE49-F238E27FC236}">
                    <a16:creationId xmlns:a16="http://schemas.microsoft.com/office/drawing/2014/main" id="{903F8E74-47F1-4107-9D16-8860BDB626A3}"/>
                  </a:ext>
                </a:extLst>
              </p:cNvPr>
              <p:cNvSpPr/>
              <p:nvPr/>
            </p:nvSpPr>
            <p:spPr>
              <a:xfrm>
                <a:off x="2887524" y="1656883"/>
                <a:ext cx="6416952" cy="715322"/>
              </a:xfrm>
              <a:prstGeom prst="uturnArrow">
                <a:avLst>
                  <a:gd name="adj1" fmla="val 6933"/>
                  <a:gd name="adj2" fmla="val 9034"/>
                  <a:gd name="adj3" fmla="val 17857"/>
                  <a:gd name="adj4" fmla="val 34926"/>
                  <a:gd name="adj5" fmla="val 10000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FBBE33A-6EAE-48EB-94CA-2068EF183DFB}"/>
                  </a:ext>
                </a:extLst>
              </p:cNvPr>
              <p:cNvSpPr/>
              <p:nvPr/>
            </p:nvSpPr>
            <p:spPr>
              <a:xfrm rot="16200000">
                <a:off x="9457997" y="3044314"/>
                <a:ext cx="1519039" cy="3509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Conv</a:t>
                </a:r>
                <a:endParaRPr lang="ko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AECED4E-941A-4E6A-ABA6-EA1BE29879AB}"/>
                  </a:ext>
                </a:extLst>
              </p:cNvPr>
              <p:cNvSpPr/>
              <p:nvPr/>
            </p:nvSpPr>
            <p:spPr>
              <a:xfrm rot="16200000">
                <a:off x="9895585" y="3044315"/>
                <a:ext cx="1519039" cy="3509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sigmoid</a:t>
                </a:r>
                <a:endParaRPr lang="ko-KR" altLang="en-US" dirty="0"/>
              </a:p>
            </p:txBody>
          </p: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23570462-5AE8-475A-B21A-6545C25C2970}"/>
                  </a:ext>
                </a:extLst>
              </p:cNvPr>
              <p:cNvSpPr/>
              <p:nvPr/>
            </p:nvSpPr>
            <p:spPr>
              <a:xfrm>
                <a:off x="9444807" y="3093674"/>
                <a:ext cx="481335" cy="319985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2FBF928-CB80-4D5F-AE92-9706E79C2A9F}"/>
                </a:ext>
              </a:extLst>
            </p:cNvPr>
            <p:cNvSpPr/>
            <p:nvPr/>
          </p:nvSpPr>
          <p:spPr>
            <a:xfrm>
              <a:off x="10214865" y="2716800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out</a:t>
              </a:r>
              <a:endParaRPr lang="ko-KR" altLang="en-US" dirty="0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704093F9-F3EB-47FB-B815-D56DA01E8ED1}"/>
                </a:ext>
              </a:extLst>
            </p:cNvPr>
            <p:cNvSpPr/>
            <p:nvPr/>
          </p:nvSpPr>
          <p:spPr>
            <a:xfrm>
              <a:off x="9712179" y="3031515"/>
              <a:ext cx="440935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중괄호 51">
              <a:extLst>
                <a:ext uri="{FF2B5EF4-FFF2-40B4-BE49-F238E27FC236}">
                  <a16:creationId xmlns:a16="http://schemas.microsoft.com/office/drawing/2014/main" id="{B0D8F5C2-12B5-4A95-98A1-114AA451B62E}"/>
                </a:ext>
              </a:extLst>
            </p:cNvPr>
            <p:cNvSpPr/>
            <p:nvPr/>
          </p:nvSpPr>
          <p:spPr>
            <a:xfrm rot="16200000">
              <a:off x="5300125" y="3040135"/>
              <a:ext cx="315634" cy="2199752"/>
            </a:xfrm>
            <a:prstGeom prst="leftBrace">
              <a:avLst>
                <a:gd name="adj1" fmla="val 5661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A26120-5C67-498C-AA2D-266A348C43DE}"/>
                </a:ext>
              </a:extLst>
            </p:cNvPr>
            <p:cNvSpPr txBox="1"/>
            <p:nvPr/>
          </p:nvSpPr>
          <p:spPr>
            <a:xfrm>
              <a:off x="4455957" y="4297828"/>
              <a:ext cx="263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 residual blocks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5ECC3E-7846-4E17-80FB-302D25844A16}"/>
                </a:ext>
              </a:extLst>
            </p:cNvPr>
            <p:cNvSpPr txBox="1"/>
            <p:nvPr/>
          </p:nvSpPr>
          <p:spPr>
            <a:xfrm>
              <a:off x="619674" y="1392117"/>
              <a:ext cx="263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Generator Network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880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EC30FEBA-0558-47F7-AEB3-8C6767146AC9}"/>
              </a:ext>
            </a:extLst>
          </p:cNvPr>
          <p:cNvGrpSpPr/>
          <p:nvPr/>
        </p:nvGrpSpPr>
        <p:grpSpPr>
          <a:xfrm>
            <a:off x="1155383" y="1698460"/>
            <a:ext cx="6081544" cy="3036170"/>
            <a:chOff x="1155383" y="1698460"/>
            <a:chExt cx="6081544" cy="303617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0D7930D-08CF-4199-BBEC-D104C3589376}"/>
                </a:ext>
              </a:extLst>
            </p:cNvPr>
            <p:cNvSpPr/>
            <p:nvPr/>
          </p:nvSpPr>
          <p:spPr>
            <a:xfrm>
              <a:off x="3187988" y="2373745"/>
              <a:ext cx="1411722" cy="155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2DACE3C3-B600-4E19-91A6-067F4D7F2D70}"/>
                </a:ext>
              </a:extLst>
            </p:cNvPr>
            <p:cNvSpPr/>
            <p:nvPr/>
          </p:nvSpPr>
          <p:spPr>
            <a:xfrm>
              <a:off x="2691638" y="3086934"/>
              <a:ext cx="440935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9F5A58-B675-4E21-A497-E48761CD7F8D}"/>
                </a:ext>
              </a:extLst>
            </p:cNvPr>
            <p:cNvSpPr/>
            <p:nvPr/>
          </p:nvSpPr>
          <p:spPr>
            <a:xfrm rot="16200000">
              <a:off x="2861135" y="2994972"/>
              <a:ext cx="1215055" cy="321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BD02B8-1E2A-4317-A2E5-54AD4505FD6B}"/>
                </a:ext>
              </a:extLst>
            </p:cNvPr>
            <p:cNvSpPr/>
            <p:nvPr/>
          </p:nvSpPr>
          <p:spPr>
            <a:xfrm rot="16200000">
              <a:off x="3261994" y="2994973"/>
              <a:ext cx="1215055" cy="3214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BN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0C78CF-FA3E-45B3-9608-DC886E07963F}"/>
                </a:ext>
              </a:extLst>
            </p:cNvPr>
            <p:cNvSpPr/>
            <p:nvPr/>
          </p:nvSpPr>
          <p:spPr>
            <a:xfrm rot="16200000">
              <a:off x="3662854" y="2994972"/>
              <a:ext cx="1215055" cy="3214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ELU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6DDEBA6-FF09-4B09-A31F-1BACA4B02929}"/>
                </a:ext>
              </a:extLst>
            </p:cNvPr>
            <p:cNvSpPr/>
            <p:nvPr/>
          </p:nvSpPr>
          <p:spPr>
            <a:xfrm>
              <a:off x="1609137" y="2298629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Real</a:t>
              </a:r>
            </a:p>
            <a:p>
              <a:pPr algn="ctr"/>
              <a:r>
                <a:rPr lang="en-US" altLang="ko-KR" sz="1200" dirty="0"/>
                <a:t>(ground True)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14151AD-7E22-4C18-8B66-EDA71279EFB4}"/>
                </a:ext>
              </a:extLst>
            </p:cNvPr>
            <p:cNvSpPr/>
            <p:nvPr/>
          </p:nvSpPr>
          <p:spPr>
            <a:xfrm>
              <a:off x="1621911" y="3518272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Fake</a:t>
              </a:r>
            </a:p>
            <a:p>
              <a:pPr algn="ctr"/>
              <a:r>
                <a:rPr lang="en-US" altLang="ko-KR" sz="1200" dirty="0"/>
                <a:t>(output of Generator)</a:t>
              </a:r>
              <a:endParaRPr lang="ko-KR" altLang="en-US" sz="1200" dirty="0"/>
            </a:p>
          </p:txBody>
        </p:sp>
        <p:sp>
          <p:nvSpPr>
            <p:cNvPr id="46" name="왼쪽 중괄호 45">
              <a:extLst>
                <a:ext uri="{FF2B5EF4-FFF2-40B4-BE49-F238E27FC236}">
                  <a16:creationId xmlns:a16="http://schemas.microsoft.com/office/drawing/2014/main" id="{83E6D0D1-D985-43C7-B82A-3D3855FDECE9}"/>
                </a:ext>
              </a:extLst>
            </p:cNvPr>
            <p:cNvSpPr/>
            <p:nvPr/>
          </p:nvSpPr>
          <p:spPr>
            <a:xfrm rot="16200000">
              <a:off x="3744648" y="3385378"/>
              <a:ext cx="315634" cy="1560741"/>
            </a:xfrm>
            <a:prstGeom prst="leftBrace">
              <a:avLst>
                <a:gd name="adj1" fmla="val 5661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AD6D0C-2885-480B-8883-FEDB51FCB0FE}"/>
                </a:ext>
              </a:extLst>
            </p:cNvPr>
            <p:cNvSpPr txBox="1"/>
            <p:nvPr/>
          </p:nvSpPr>
          <p:spPr>
            <a:xfrm>
              <a:off x="3311129" y="4365298"/>
              <a:ext cx="263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 blocks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4ED5A7-CFEA-4DF3-AE35-2B3463DC74B7}"/>
                </a:ext>
              </a:extLst>
            </p:cNvPr>
            <p:cNvSpPr/>
            <p:nvPr/>
          </p:nvSpPr>
          <p:spPr>
            <a:xfrm rot="16200000">
              <a:off x="4480522" y="2994972"/>
              <a:ext cx="1215055" cy="321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BE1AC3B-739A-4719-A090-97BEC62A627A}"/>
                </a:ext>
              </a:extLst>
            </p:cNvPr>
            <p:cNvSpPr/>
            <p:nvPr/>
          </p:nvSpPr>
          <p:spPr>
            <a:xfrm rot="16200000">
              <a:off x="4904210" y="2994972"/>
              <a:ext cx="1215055" cy="3214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sigmoid</a:t>
              </a:r>
              <a:endParaRPr lang="ko-KR" altLang="en-US" dirty="0"/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16EEA02E-07D4-4C6D-9EE0-C7DCDBB3779D}"/>
                </a:ext>
              </a:extLst>
            </p:cNvPr>
            <p:cNvSpPr/>
            <p:nvPr/>
          </p:nvSpPr>
          <p:spPr>
            <a:xfrm>
              <a:off x="4470437" y="3083818"/>
              <a:ext cx="440935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A2FD2F5D-8737-4099-8E0F-D456A1029256}"/>
                </a:ext>
              </a:extLst>
            </p:cNvPr>
            <p:cNvSpPr/>
            <p:nvPr/>
          </p:nvSpPr>
          <p:spPr>
            <a:xfrm>
              <a:off x="5755460" y="3103923"/>
              <a:ext cx="440935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973266-CD82-4B01-86E9-8039D1689C47}"/>
                </a:ext>
              </a:extLst>
            </p:cNvPr>
            <p:cNvSpPr/>
            <p:nvPr/>
          </p:nvSpPr>
          <p:spPr>
            <a:xfrm>
              <a:off x="6306204" y="2789944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1(real) or 0(fake)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CF66D-46C5-40F7-952E-20001341A6B1}"/>
                </a:ext>
              </a:extLst>
            </p:cNvPr>
            <p:cNvSpPr txBox="1"/>
            <p:nvPr/>
          </p:nvSpPr>
          <p:spPr>
            <a:xfrm>
              <a:off x="1885897" y="3131769"/>
              <a:ext cx="656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4D3E44-1848-40AD-88A5-04DD7AF1E8F9}"/>
                </a:ext>
              </a:extLst>
            </p:cNvPr>
            <p:cNvSpPr txBox="1"/>
            <p:nvPr/>
          </p:nvSpPr>
          <p:spPr>
            <a:xfrm>
              <a:off x="1155383" y="1698460"/>
              <a:ext cx="263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Discriminator Network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65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E3B2C3-EBCB-4291-B375-0109AD8C1CBA}"/>
              </a:ext>
            </a:extLst>
          </p:cNvPr>
          <p:cNvGrpSpPr/>
          <p:nvPr/>
        </p:nvGrpSpPr>
        <p:grpSpPr>
          <a:xfrm>
            <a:off x="1126882" y="1681978"/>
            <a:ext cx="8252963" cy="4213947"/>
            <a:chOff x="1126882" y="1681978"/>
            <a:chExt cx="8252963" cy="42139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C02C0D5-1395-4834-A40B-2A2111EAA32E}"/>
                </a:ext>
              </a:extLst>
            </p:cNvPr>
            <p:cNvSpPr/>
            <p:nvPr/>
          </p:nvSpPr>
          <p:spPr>
            <a:xfrm>
              <a:off x="2412846" y="3260436"/>
              <a:ext cx="1275845" cy="18898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0D7930D-08CF-4199-BBEC-D104C3589376}"/>
                </a:ext>
              </a:extLst>
            </p:cNvPr>
            <p:cNvSpPr/>
            <p:nvPr/>
          </p:nvSpPr>
          <p:spPr>
            <a:xfrm>
              <a:off x="5330906" y="2382981"/>
              <a:ext cx="1411722" cy="1556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2DACE3C3-B600-4E19-91A6-067F4D7F2D70}"/>
                </a:ext>
              </a:extLst>
            </p:cNvPr>
            <p:cNvSpPr/>
            <p:nvPr/>
          </p:nvSpPr>
          <p:spPr>
            <a:xfrm>
              <a:off x="4834556" y="3096170"/>
              <a:ext cx="440935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9F5A58-B675-4E21-A497-E48761CD7F8D}"/>
                </a:ext>
              </a:extLst>
            </p:cNvPr>
            <p:cNvSpPr/>
            <p:nvPr/>
          </p:nvSpPr>
          <p:spPr>
            <a:xfrm rot="16200000">
              <a:off x="5004053" y="3004208"/>
              <a:ext cx="1215055" cy="321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BD02B8-1E2A-4317-A2E5-54AD4505FD6B}"/>
                </a:ext>
              </a:extLst>
            </p:cNvPr>
            <p:cNvSpPr/>
            <p:nvPr/>
          </p:nvSpPr>
          <p:spPr>
            <a:xfrm rot="16200000">
              <a:off x="5404912" y="3004209"/>
              <a:ext cx="1215055" cy="3214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BN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0C78CF-FA3E-45B3-9608-DC886E07963F}"/>
                </a:ext>
              </a:extLst>
            </p:cNvPr>
            <p:cNvSpPr/>
            <p:nvPr/>
          </p:nvSpPr>
          <p:spPr>
            <a:xfrm rot="16200000">
              <a:off x="5805772" y="3004208"/>
              <a:ext cx="1215055" cy="3214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ELU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6DDEBA6-FF09-4B09-A31F-1BACA4B02929}"/>
                </a:ext>
              </a:extLst>
            </p:cNvPr>
            <p:cNvSpPr/>
            <p:nvPr/>
          </p:nvSpPr>
          <p:spPr>
            <a:xfrm>
              <a:off x="1482123" y="2365151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Real</a:t>
              </a:r>
            </a:p>
            <a:p>
              <a:pPr algn="ctr"/>
              <a:r>
                <a:rPr lang="en-US" altLang="ko-KR" sz="1200" dirty="0"/>
                <a:t>(ground True)</a:t>
              </a:r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14151AD-7E22-4C18-8B66-EDA71279EFB4}"/>
                </a:ext>
              </a:extLst>
            </p:cNvPr>
            <p:cNvSpPr/>
            <p:nvPr/>
          </p:nvSpPr>
          <p:spPr>
            <a:xfrm>
              <a:off x="2830021" y="2365151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Fake</a:t>
              </a:r>
            </a:p>
            <a:p>
              <a:pPr algn="ctr"/>
              <a:r>
                <a:rPr lang="en-US" altLang="ko-KR" sz="1200" dirty="0"/>
                <a:t>(output of Generator)</a:t>
              </a:r>
              <a:endParaRPr lang="ko-KR" altLang="en-US" sz="1200" dirty="0"/>
            </a:p>
          </p:txBody>
        </p:sp>
        <p:sp>
          <p:nvSpPr>
            <p:cNvPr id="46" name="왼쪽 중괄호 45">
              <a:extLst>
                <a:ext uri="{FF2B5EF4-FFF2-40B4-BE49-F238E27FC236}">
                  <a16:creationId xmlns:a16="http://schemas.microsoft.com/office/drawing/2014/main" id="{83E6D0D1-D985-43C7-B82A-3D3855FDECE9}"/>
                </a:ext>
              </a:extLst>
            </p:cNvPr>
            <p:cNvSpPr/>
            <p:nvPr/>
          </p:nvSpPr>
          <p:spPr>
            <a:xfrm rot="16200000">
              <a:off x="5887566" y="3394614"/>
              <a:ext cx="315634" cy="1560741"/>
            </a:xfrm>
            <a:prstGeom prst="leftBrace">
              <a:avLst>
                <a:gd name="adj1" fmla="val 5661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AD6D0C-2885-480B-8883-FEDB51FCB0FE}"/>
                </a:ext>
              </a:extLst>
            </p:cNvPr>
            <p:cNvSpPr txBox="1"/>
            <p:nvPr/>
          </p:nvSpPr>
          <p:spPr>
            <a:xfrm>
              <a:off x="5454047" y="4374534"/>
              <a:ext cx="263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 blocks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E4ED5A7-CFEA-4DF3-AE35-2B3463DC74B7}"/>
                </a:ext>
              </a:extLst>
            </p:cNvPr>
            <p:cNvSpPr/>
            <p:nvPr/>
          </p:nvSpPr>
          <p:spPr>
            <a:xfrm rot="16200000">
              <a:off x="6623440" y="3004208"/>
              <a:ext cx="1215055" cy="321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BE1AC3B-739A-4719-A090-97BEC62A627A}"/>
                </a:ext>
              </a:extLst>
            </p:cNvPr>
            <p:cNvSpPr/>
            <p:nvPr/>
          </p:nvSpPr>
          <p:spPr>
            <a:xfrm rot="16200000">
              <a:off x="7047128" y="3004208"/>
              <a:ext cx="1215055" cy="3214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sigmoid</a:t>
              </a:r>
              <a:endParaRPr lang="ko-KR" altLang="en-US" dirty="0"/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16EEA02E-07D4-4C6D-9EE0-C7DCDBB3779D}"/>
                </a:ext>
              </a:extLst>
            </p:cNvPr>
            <p:cNvSpPr/>
            <p:nvPr/>
          </p:nvSpPr>
          <p:spPr>
            <a:xfrm>
              <a:off x="6613355" y="3093054"/>
              <a:ext cx="440935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A2FD2F5D-8737-4099-8E0F-D456A1029256}"/>
                </a:ext>
              </a:extLst>
            </p:cNvPr>
            <p:cNvSpPr/>
            <p:nvPr/>
          </p:nvSpPr>
          <p:spPr>
            <a:xfrm>
              <a:off x="7898378" y="3113159"/>
              <a:ext cx="440935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973266-CD82-4B01-86E9-8039D1689C47}"/>
                </a:ext>
              </a:extLst>
            </p:cNvPr>
            <p:cNvSpPr/>
            <p:nvPr/>
          </p:nvSpPr>
          <p:spPr>
            <a:xfrm>
              <a:off x="8449122" y="2799180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1(real) or 0(fake)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5CF66D-46C5-40F7-952E-20001341A6B1}"/>
                </a:ext>
              </a:extLst>
            </p:cNvPr>
            <p:cNvSpPr txBox="1"/>
            <p:nvPr/>
          </p:nvSpPr>
          <p:spPr>
            <a:xfrm>
              <a:off x="2428795" y="2583132"/>
              <a:ext cx="656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4D3E44-1848-40AD-88A5-04DD7AF1E8F9}"/>
                </a:ext>
              </a:extLst>
            </p:cNvPr>
            <p:cNvSpPr txBox="1"/>
            <p:nvPr/>
          </p:nvSpPr>
          <p:spPr>
            <a:xfrm>
              <a:off x="1126882" y="1681978"/>
              <a:ext cx="520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Discriminator Network(Conditional GANs)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70A2AB-C82B-43F4-A019-023FAF25A19F}"/>
                </a:ext>
              </a:extLst>
            </p:cNvPr>
            <p:cNvSpPr/>
            <p:nvPr/>
          </p:nvSpPr>
          <p:spPr>
            <a:xfrm>
              <a:off x="2589949" y="3335278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BD78C1-A707-4FF6-9875-91E544250254}"/>
                </a:ext>
              </a:extLst>
            </p:cNvPr>
            <p:cNvSpPr/>
            <p:nvPr/>
          </p:nvSpPr>
          <p:spPr>
            <a:xfrm>
              <a:off x="2589949" y="4248443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D2E7D4F-115F-49C7-A513-DCB5EBC4184B}"/>
                </a:ext>
              </a:extLst>
            </p:cNvPr>
            <p:cNvSpPr/>
            <p:nvPr/>
          </p:nvSpPr>
          <p:spPr>
            <a:xfrm rot="16200000">
              <a:off x="3227404" y="3395898"/>
              <a:ext cx="2382950" cy="3214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Concat</a:t>
              </a:r>
              <a:endParaRPr lang="ko-KR" altLang="en-US" dirty="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325ADD9A-5AE7-4A5A-9B18-2D04686E5602}"/>
                </a:ext>
              </a:extLst>
            </p:cNvPr>
            <p:cNvSpPr/>
            <p:nvPr/>
          </p:nvSpPr>
          <p:spPr>
            <a:xfrm>
              <a:off x="3598260" y="4395139"/>
              <a:ext cx="620189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9D1B6185-236E-40DF-9D2F-28BF6A328499}"/>
                </a:ext>
              </a:extLst>
            </p:cNvPr>
            <p:cNvSpPr/>
            <p:nvPr/>
          </p:nvSpPr>
          <p:spPr>
            <a:xfrm>
              <a:off x="3593566" y="3673835"/>
              <a:ext cx="620189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A474EED-AA37-4CA0-9B8A-31CA4264C9D8}"/>
                </a:ext>
              </a:extLst>
            </p:cNvPr>
            <p:cNvSpPr/>
            <p:nvPr/>
          </p:nvSpPr>
          <p:spPr>
            <a:xfrm>
              <a:off x="3896942" y="2723571"/>
              <a:ext cx="278216" cy="25595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왼쪽 중괄호 25">
              <a:extLst>
                <a:ext uri="{FF2B5EF4-FFF2-40B4-BE49-F238E27FC236}">
                  <a16:creationId xmlns:a16="http://schemas.microsoft.com/office/drawing/2014/main" id="{47884780-4905-4F15-AE56-740C69A3A963}"/>
                </a:ext>
              </a:extLst>
            </p:cNvPr>
            <p:cNvSpPr/>
            <p:nvPr/>
          </p:nvSpPr>
          <p:spPr>
            <a:xfrm rot="16200000">
              <a:off x="2877332" y="4546673"/>
              <a:ext cx="315634" cy="1560741"/>
            </a:xfrm>
            <a:prstGeom prst="leftBrace">
              <a:avLst>
                <a:gd name="adj1" fmla="val 5661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BECDC2-820E-40C3-A6B8-734858B83334}"/>
                </a:ext>
              </a:extLst>
            </p:cNvPr>
            <p:cNvSpPr txBox="1"/>
            <p:nvPr/>
          </p:nvSpPr>
          <p:spPr>
            <a:xfrm>
              <a:off x="2443813" y="5526593"/>
              <a:ext cx="2633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Condition part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96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D615E3-96D0-4591-A1B9-A2C025B16D5B}"/>
              </a:ext>
            </a:extLst>
          </p:cNvPr>
          <p:cNvGrpSpPr/>
          <p:nvPr/>
        </p:nvGrpSpPr>
        <p:grpSpPr>
          <a:xfrm>
            <a:off x="1812125" y="1819038"/>
            <a:ext cx="8233701" cy="3219923"/>
            <a:chOff x="2430961" y="2225965"/>
            <a:chExt cx="8233701" cy="321992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F712D4-64C2-489C-924A-93DEF3108436}"/>
                </a:ext>
              </a:extLst>
            </p:cNvPr>
            <p:cNvSpPr txBox="1"/>
            <p:nvPr/>
          </p:nvSpPr>
          <p:spPr>
            <a:xfrm>
              <a:off x="9294549" y="5076556"/>
              <a:ext cx="137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Train data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720553-19A0-4DA8-BD59-26F455F57BE1}"/>
                </a:ext>
              </a:extLst>
            </p:cNvPr>
            <p:cNvSpPr/>
            <p:nvPr/>
          </p:nvSpPr>
          <p:spPr>
            <a:xfrm>
              <a:off x="9294549" y="2225965"/>
              <a:ext cx="1179487" cy="2447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왼쪽 중괄호 16">
              <a:extLst>
                <a:ext uri="{FF2B5EF4-FFF2-40B4-BE49-F238E27FC236}">
                  <a16:creationId xmlns:a16="http://schemas.microsoft.com/office/drawing/2014/main" id="{4836EFA6-D963-41F0-90A5-4CC54B8DBD11}"/>
                </a:ext>
              </a:extLst>
            </p:cNvPr>
            <p:cNvSpPr/>
            <p:nvPr/>
          </p:nvSpPr>
          <p:spPr>
            <a:xfrm rot="16200000">
              <a:off x="9668332" y="4070298"/>
              <a:ext cx="431919" cy="1560741"/>
            </a:xfrm>
            <a:prstGeom prst="leftBrace">
              <a:avLst>
                <a:gd name="adj1" fmla="val 5661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1F3E74-8D4E-49B6-B33B-3AA515D58B3D}"/>
                </a:ext>
              </a:extLst>
            </p:cNvPr>
            <p:cNvSpPr/>
            <p:nvPr/>
          </p:nvSpPr>
          <p:spPr>
            <a:xfrm>
              <a:off x="4224784" y="2300805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40FC9A-024C-4A1E-9F48-D34BF25513AB}"/>
                </a:ext>
              </a:extLst>
            </p:cNvPr>
            <p:cNvSpPr/>
            <p:nvPr/>
          </p:nvSpPr>
          <p:spPr>
            <a:xfrm>
              <a:off x="9397149" y="3709474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E7C246-799E-429A-83DA-CB36128BCEB9}"/>
                </a:ext>
              </a:extLst>
            </p:cNvPr>
            <p:cNvSpPr/>
            <p:nvPr/>
          </p:nvSpPr>
          <p:spPr>
            <a:xfrm>
              <a:off x="4224785" y="3709474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ko-KR" sz="1200" dirty="0"/>
                <a:t>α</a:t>
              </a:r>
              <a:r>
                <a:rPr lang="en-US" altLang="ko-KR" sz="1200" dirty="0"/>
                <a:t>*ground True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A6A5C4-9623-48AE-A284-402DA5D9E0E7}"/>
                </a:ext>
              </a:extLst>
            </p:cNvPr>
            <p:cNvSpPr/>
            <p:nvPr/>
          </p:nvSpPr>
          <p:spPr>
            <a:xfrm>
              <a:off x="5762640" y="3709474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ko-KR" dirty="0"/>
                <a:t>β</a:t>
              </a:r>
              <a:r>
                <a:rPr lang="en-US" altLang="ko-KR" dirty="0"/>
                <a:t>*ref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AA8EB89-A90A-48C3-AF7F-ADBB076F76E4}"/>
                </a:ext>
              </a:extLst>
            </p:cNvPr>
            <p:cNvSpPr/>
            <p:nvPr/>
          </p:nvSpPr>
          <p:spPr>
            <a:xfrm>
              <a:off x="7300495" y="3709474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noise</a:t>
              </a:r>
              <a:endParaRPr lang="ko-KR" altLang="en-US" dirty="0"/>
            </a:p>
          </p:txBody>
        </p:sp>
        <p:sp>
          <p:nvSpPr>
            <p:cNvPr id="9" name="십자형 8">
              <a:extLst>
                <a:ext uri="{FF2B5EF4-FFF2-40B4-BE49-F238E27FC236}">
                  <a16:creationId xmlns:a16="http://schemas.microsoft.com/office/drawing/2014/main" id="{4B80443A-D28D-44DC-AFAC-27614A71978C}"/>
                </a:ext>
              </a:extLst>
            </p:cNvPr>
            <p:cNvSpPr/>
            <p:nvPr/>
          </p:nvSpPr>
          <p:spPr>
            <a:xfrm>
              <a:off x="5301672" y="3943928"/>
              <a:ext cx="360219" cy="323273"/>
            </a:xfrm>
            <a:prstGeom prst="plus">
              <a:avLst>
                <a:gd name="adj" fmla="val 392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십자형 9">
              <a:extLst>
                <a:ext uri="{FF2B5EF4-FFF2-40B4-BE49-F238E27FC236}">
                  <a16:creationId xmlns:a16="http://schemas.microsoft.com/office/drawing/2014/main" id="{4640048F-50F8-43E5-BA7C-10EA150CDEBB}"/>
                </a:ext>
              </a:extLst>
            </p:cNvPr>
            <p:cNvSpPr/>
            <p:nvPr/>
          </p:nvSpPr>
          <p:spPr>
            <a:xfrm>
              <a:off x="6827822" y="3943927"/>
              <a:ext cx="360219" cy="323273"/>
            </a:xfrm>
            <a:prstGeom prst="plus">
              <a:avLst>
                <a:gd name="adj" fmla="val 392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3FB65400-9214-47E3-9F2B-318ABF577AFA}"/>
                </a:ext>
              </a:extLst>
            </p:cNvPr>
            <p:cNvSpPr/>
            <p:nvPr/>
          </p:nvSpPr>
          <p:spPr>
            <a:xfrm>
              <a:off x="8451272" y="4017818"/>
              <a:ext cx="720437" cy="249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4C5B68-1169-48DE-A944-6C92E4D2B3EF}"/>
                </a:ext>
              </a:extLst>
            </p:cNvPr>
            <p:cNvSpPr/>
            <p:nvPr/>
          </p:nvSpPr>
          <p:spPr>
            <a:xfrm>
              <a:off x="9397149" y="2394897"/>
              <a:ext cx="930723" cy="8052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ref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BB3F5DE5-E6EA-41B4-B6F0-23964E3A59F8}"/>
                </a:ext>
              </a:extLst>
            </p:cNvPr>
            <p:cNvSpPr/>
            <p:nvPr/>
          </p:nvSpPr>
          <p:spPr>
            <a:xfrm>
              <a:off x="5301672" y="2672852"/>
              <a:ext cx="3870037" cy="249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90988C84-7680-4FFE-B9A8-379234B865F5}"/>
                </a:ext>
              </a:extLst>
            </p:cNvPr>
            <p:cNvSpPr/>
            <p:nvPr/>
          </p:nvSpPr>
          <p:spPr>
            <a:xfrm rot="5400000">
              <a:off x="5867670" y="3033182"/>
              <a:ext cx="787240" cy="315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대괄호 18">
              <a:extLst>
                <a:ext uri="{FF2B5EF4-FFF2-40B4-BE49-F238E27FC236}">
                  <a16:creationId xmlns:a16="http://schemas.microsoft.com/office/drawing/2014/main" id="{8FCB719F-CEE2-4454-97C2-E46602D32C5E}"/>
                </a:ext>
              </a:extLst>
            </p:cNvPr>
            <p:cNvSpPr/>
            <p:nvPr/>
          </p:nvSpPr>
          <p:spPr>
            <a:xfrm>
              <a:off x="3389745" y="3529368"/>
              <a:ext cx="4938687" cy="1227361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1327D3-CF1B-4147-B84A-65D30364E951}"/>
                </a:ext>
              </a:extLst>
            </p:cNvPr>
            <p:cNvSpPr txBox="1"/>
            <p:nvPr/>
          </p:nvSpPr>
          <p:spPr>
            <a:xfrm>
              <a:off x="2430961" y="3929993"/>
              <a:ext cx="1793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/>
                <a:t>Min  1 ,</a:t>
              </a:r>
              <a:endParaRPr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17A044-212D-48F4-A75D-D1A9CD366CD0}"/>
                </a:ext>
              </a:extLst>
            </p:cNvPr>
            <p:cNvSpPr txBox="1"/>
            <p:nvPr/>
          </p:nvSpPr>
          <p:spPr>
            <a:xfrm>
              <a:off x="5809792" y="5076556"/>
              <a:ext cx="2946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dirty="0"/>
                <a:t>α</a:t>
              </a:r>
              <a:r>
                <a:rPr lang="en-US" altLang="ko-KR" dirty="0"/>
                <a:t>, </a:t>
              </a:r>
              <a:r>
                <a:rPr lang="el-GR" altLang="ko-KR" dirty="0"/>
                <a:t>β</a:t>
              </a:r>
              <a:r>
                <a:rPr lang="en-US" altLang="ko-KR" dirty="0"/>
                <a:t> are random variables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AD36F1E-0D56-4C80-A171-87E5C2751ABD}"/>
              </a:ext>
            </a:extLst>
          </p:cNvPr>
          <p:cNvSpPr txBox="1"/>
          <p:nvPr/>
        </p:nvSpPr>
        <p:spPr>
          <a:xfrm>
            <a:off x="1812125" y="1404349"/>
            <a:ext cx="520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51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117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heeyong kang</dc:creator>
  <cp:lastModifiedBy>heeyong kang</cp:lastModifiedBy>
  <cp:revision>9</cp:revision>
  <dcterms:created xsi:type="dcterms:W3CDTF">2018-01-30T10:14:44Z</dcterms:created>
  <dcterms:modified xsi:type="dcterms:W3CDTF">2018-01-30T11:14:50Z</dcterms:modified>
</cp:coreProperties>
</file>