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9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7AD33-F8F5-4D51-94A1-9AED75749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07E373-467B-4833-B0DA-D1D8CA96C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4E62D-43F2-4580-BF07-8E4053C6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3B6F-685D-4399-8B90-62DAD7138CF7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7D29BA-A189-418A-BDC1-C40FB83F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B5467A-C782-4C36-8AF1-D8D95111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5248-07C0-4A99-8B2E-5F78F90C1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62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470A5-71C9-43F8-B176-AD985743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D4F6D9-9454-418B-8028-17B902DF5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ECD1D-9A16-418D-84FE-58EF2BAA2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3B6F-685D-4399-8B90-62DAD7138CF7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6DA00-1458-4035-BB9D-FC686871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AB6604-598F-41DA-9CD4-6EBD655E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5248-07C0-4A99-8B2E-5F78F90C1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42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F1107A-4667-4C46-9ADD-B3E0241C5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8B7C50-69E8-4485-AEFE-0202F2FB1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43CE0-66BF-4B7A-A594-D4895CE7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3B6F-685D-4399-8B90-62DAD7138CF7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6538F4-D704-416B-98DE-3B797968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A25719-2CD1-48D0-98DC-E05F70F2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5248-07C0-4A99-8B2E-5F78F90C1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69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C3E12-1608-4774-A6AA-8ABD7EF7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38ED37-E1FB-469D-8C7E-DBE44BB6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CA8F1-A3A1-4A36-8B7C-84562FA4E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3B6F-685D-4399-8B90-62DAD7138CF7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026B5D-E3F8-4DA0-AF4B-AB56E9A7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4671D3-251C-4D9D-847D-5D4D6C63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5248-07C0-4A99-8B2E-5F78F90C1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81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CB808-366D-4400-8203-7BBB6CE61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9190F-1036-4A4C-8269-102C31089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2D3B5-3E81-40CA-985C-C87A40EA7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3B6F-685D-4399-8B90-62DAD7138CF7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542B3-D538-4E73-B81A-B5F97359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08A273-DF83-48EE-AF7D-89714BDF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5248-07C0-4A99-8B2E-5F78F90C1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22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B3648-B8CB-481F-B92C-B250FD0E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896889-9A3E-46A8-B8CD-51E488C64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A966D-E3CC-411F-9A28-972DE952A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71DB30-314D-42E1-AD51-5B65DA5E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3B6F-685D-4399-8B90-62DAD7138CF7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3890C2-0C89-46EB-8230-77FBF701C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C4771-AAAD-4152-AF5D-CE9FB7FE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5248-07C0-4A99-8B2E-5F78F90C1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2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B27C-60ED-4FDB-8DC2-3CB04DAB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2DA100-A1C3-4A53-B40C-F108B0820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3BABDF-935F-48B0-AE00-DAA150780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790E95-F398-4CA7-90D9-3A568DC1C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94467C-1055-4600-BFFC-EF2F19937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5760CB-1773-40E4-8812-5554764D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3B6F-685D-4399-8B90-62DAD7138CF7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706C57-4438-4519-9071-46CEEA083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6EE030-1A57-45F7-B997-3B05B131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5248-07C0-4A99-8B2E-5F78F90C1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75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A80E2-1560-4591-88F4-83AFDD7B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B3E58C-4F1D-4205-BB22-B28555BD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3B6F-685D-4399-8B90-62DAD7138CF7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98F218-1689-4910-8DDA-34AA94B5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06349C-C1C1-4A86-A72C-47FE7D16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5248-07C0-4A99-8B2E-5F78F90C1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13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637987-9DF6-4714-A86E-5E0146CC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3B6F-685D-4399-8B90-62DAD7138CF7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64B0F0-A578-4259-90C1-4B9ABCA7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20CB42-60E4-4E7A-BE8A-A56AD15F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5248-07C0-4A99-8B2E-5F78F90C1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70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46490-CC7E-4036-A69E-1558B0E66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0D0DCA-7A9E-43A6-B1E1-40BC8E6C4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453031-F26A-47F4-9375-936DCEFFB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3F604B-0D6F-47EA-B4E0-06C4BB95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3B6F-685D-4399-8B90-62DAD7138CF7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92CF1-5DA0-41D9-ABE0-0ADE8A5E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55003C-7CE6-48C5-96F3-B3E460FB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5248-07C0-4A99-8B2E-5F78F90C1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86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91A5F-9391-466C-AA23-621AD7B8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022094-1F9B-45F9-94A2-145F0AE91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E69D74-B913-44C3-B20A-3876C23CC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DFB726-F2B6-46A5-9954-AE088598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3B6F-685D-4399-8B90-62DAD7138CF7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986377-2DF4-40AD-821A-700765F4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959C92-9970-4D94-AA8A-0FD524CB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85248-07C0-4A99-8B2E-5F78F90C1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94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384308-CFED-447B-B6A2-149736432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A0315F-ABFB-4D58-B82D-1EBBA730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86463-9217-476E-A39F-5E4B669B2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83B6F-685D-4399-8B90-62DAD7138CF7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D3309-26EB-43A3-B8BE-9551880D3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C476A6-3F7D-44AB-BB56-19B7DCBB4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85248-07C0-4A99-8B2E-5F78F90C1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57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74B65159-DB94-47A9-B9CC-C940A40C9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458" y="3508177"/>
            <a:ext cx="2681142" cy="25534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9FAAC6-C620-4D83-89A1-E33343961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05" y="698470"/>
            <a:ext cx="2670377" cy="2543217"/>
          </a:xfrm>
          <a:prstGeom prst="rect">
            <a:avLst/>
          </a:prstGeom>
        </p:spPr>
      </p:pic>
      <p:pic>
        <p:nvPicPr>
          <p:cNvPr id="5" name="그림 4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6149B7CB-E6EE-4565-ACBA-338689A522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402" y="3489130"/>
            <a:ext cx="2670377" cy="2543217"/>
          </a:xfrm>
          <a:prstGeom prst="rect">
            <a:avLst/>
          </a:prstGeom>
        </p:spPr>
      </p:pic>
      <p:pic>
        <p:nvPicPr>
          <p:cNvPr id="6" name="그림 5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1F811170-BF3C-430C-BF13-62E7613869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443" y="698470"/>
            <a:ext cx="2673154" cy="25458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FFAA72-E134-4653-B63E-A5702097509D}"/>
              </a:ext>
            </a:extLst>
          </p:cNvPr>
          <p:cNvSpPr txBox="1"/>
          <p:nvPr/>
        </p:nvSpPr>
        <p:spPr>
          <a:xfrm>
            <a:off x="3411627" y="305966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864DC-50A1-4595-AB46-F00778F33040}"/>
              </a:ext>
            </a:extLst>
          </p:cNvPr>
          <p:cNvSpPr txBox="1"/>
          <p:nvPr/>
        </p:nvSpPr>
        <p:spPr>
          <a:xfrm>
            <a:off x="6544500" y="3057021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BD5F9-4E3A-4D78-A460-541304D7BCDD}"/>
              </a:ext>
            </a:extLst>
          </p:cNvPr>
          <p:cNvSpPr txBox="1"/>
          <p:nvPr/>
        </p:nvSpPr>
        <p:spPr>
          <a:xfrm>
            <a:off x="3373078" y="606164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Ground True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2FA87-C1E8-4A1B-B22B-4F7E059003F5}"/>
              </a:ext>
            </a:extLst>
          </p:cNvPr>
          <p:cNvSpPr txBox="1"/>
          <p:nvPr/>
        </p:nvSpPr>
        <p:spPr>
          <a:xfrm>
            <a:off x="6544500" y="603640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98B499-58A1-4F03-8291-C89E10D7566A}"/>
              </a:ext>
            </a:extLst>
          </p:cNvPr>
          <p:cNvSpPr txBox="1"/>
          <p:nvPr/>
        </p:nvSpPr>
        <p:spPr>
          <a:xfrm>
            <a:off x="545284" y="503339"/>
            <a:ext cx="1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Dcnn_v1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298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8FFAA72-E134-4653-B63E-A5702097509D}"/>
              </a:ext>
            </a:extLst>
          </p:cNvPr>
          <p:cNvSpPr txBox="1"/>
          <p:nvPr/>
        </p:nvSpPr>
        <p:spPr>
          <a:xfrm>
            <a:off x="3411627" y="305966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864DC-50A1-4595-AB46-F00778F33040}"/>
              </a:ext>
            </a:extLst>
          </p:cNvPr>
          <p:cNvSpPr txBox="1"/>
          <p:nvPr/>
        </p:nvSpPr>
        <p:spPr>
          <a:xfrm>
            <a:off x="6544500" y="3057021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BD5F9-4E3A-4D78-A460-541304D7BCDD}"/>
              </a:ext>
            </a:extLst>
          </p:cNvPr>
          <p:cNvSpPr txBox="1"/>
          <p:nvPr/>
        </p:nvSpPr>
        <p:spPr>
          <a:xfrm>
            <a:off x="3373078" y="606164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Ground True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2FA87-C1E8-4A1B-B22B-4F7E059003F5}"/>
              </a:ext>
            </a:extLst>
          </p:cNvPr>
          <p:cNvSpPr txBox="1"/>
          <p:nvPr/>
        </p:nvSpPr>
        <p:spPr>
          <a:xfrm>
            <a:off x="6544500" y="603640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98B499-58A1-4F03-8291-C89E10D7566A}"/>
              </a:ext>
            </a:extLst>
          </p:cNvPr>
          <p:cNvSpPr txBox="1"/>
          <p:nvPr/>
        </p:nvSpPr>
        <p:spPr>
          <a:xfrm>
            <a:off x="545284" y="503339"/>
            <a:ext cx="1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Dcgans_v6</a:t>
            </a:r>
          </a:p>
        </p:txBody>
      </p:sp>
      <p:pic>
        <p:nvPicPr>
          <p:cNvPr id="4" name="그림 3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5EE5B57D-9EF7-4E17-BCE8-FA06BAE13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77" y="3485322"/>
            <a:ext cx="2646000" cy="25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F5694D4-C98B-4DFA-9A98-7A08E0210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42" y="537021"/>
            <a:ext cx="2646000" cy="2520000"/>
          </a:xfrm>
          <a:prstGeom prst="rect">
            <a:avLst/>
          </a:prstGeom>
        </p:spPr>
      </p:pic>
      <p:pic>
        <p:nvPicPr>
          <p:cNvPr id="9" name="그림 8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6242ACE5-EC11-40F7-A013-DEF81FC3F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77" y="537021"/>
            <a:ext cx="2646000" cy="2520000"/>
          </a:xfrm>
          <a:prstGeom prst="rect">
            <a:avLst/>
          </a:prstGeom>
        </p:spPr>
      </p:pic>
      <p:pic>
        <p:nvPicPr>
          <p:cNvPr id="16" name="그림 15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DA1A0B2E-DD06-41DB-A491-336D4680A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42" y="3485322"/>
            <a:ext cx="2646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17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8FFAA72-E134-4653-B63E-A5702097509D}"/>
              </a:ext>
            </a:extLst>
          </p:cNvPr>
          <p:cNvSpPr txBox="1"/>
          <p:nvPr/>
        </p:nvSpPr>
        <p:spPr>
          <a:xfrm>
            <a:off x="3411627" y="305966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864DC-50A1-4595-AB46-F00778F33040}"/>
              </a:ext>
            </a:extLst>
          </p:cNvPr>
          <p:cNvSpPr txBox="1"/>
          <p:nvPr/>
        </p:nvSpPr>
        <p:spPr>
          <a:xfrm>
            <a:off x="6544500" y="3057021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BD5F9-4E3A-4D78-A460-541304D7BCDD}"/>
              </a:ext>
            </a:extLst>
          </p:cNvPr>
          <p:cNvSpPr txBox="1"/>
          <p:nvPr/>
        </p:nvSpPr>
        <p:spPr>
          <a:xfrm>
            <a:off x="3373078" y="606164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Ground True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2FA87-C1E8-4A1B-B22B-4F7E059003F5}"/>
              </a:ext>
            </a:extLst>
          </p:cNvPr>
          <p:cNvSpPr txBox="1"/>
          <p:nvPr/>
        </p:nvSpPr>
        <p:spPr>
          <a:xfrm>
            <a:off x="6544500" y="603640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98B499-58A1-4F03-8291-C89E10D7566A}"/>
              </a:ext>
            </a:extLst>
          </p:cNvPr>
          <p:cNvSpPr txBox="1"/>
          <p:nvPr/>
        </p:nvSpPr>
        <p:spPr>
          <a:xfrm>
            <a:off x="545284" y="503339"/>
            <a:ext cx="1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Dcgans_v7</a:t>
            </a:r>
          </a:p>
        </p:txBody>
      </p:sp>
      <p:pic>
        <p:nvPicPr>
          <p:cNvPr id="4" name="그림 3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587D83EB-2649-48B7-8217-F7F02B560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969" y="3485322"/>
            <a:ext cx="2646000" cy="25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F1A8DA-7612-458F-A3C4-1ACAF4C0C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42" y="537021"/>
            <a:ext cx="2646000" cy="2520000"/>
          </a:xfrm>
          <a:prstGeom prst="rect">
            <a:avLst/>
          </a:prstGeom>
        </p:spPr>
      </p:pic>
      <p:pic>
        <p:nvPicPr>
          <p:cNvPr id="8" name="그림 7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94538C52-085B-403A-AE57-64112969B5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77" y="537021"/>
            <a:ext cx="2646000" cy="2520000"/>
          </a:xfrm>
          <a:prstGeom prst="rect">
            <a:avLst/>
          </a:prstGeom>
        </p:spPr>
      </p:pic>
      <p:pic>
        <p:nvPicPr>
          <p:cNvPr id="10" name="그림 9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5309D2C9-8F4B-44C7-9DEC-862CB54EA5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42" y="3541646"/>
            <a:ext cx="2646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40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0CEAEB39-1843-45B5-BE5B-17DCCA04C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03467"/>
            <a:ext cx="2645999" cy="2520000"/>
          </a:xfrm>
          <a:prstGeom prst="rect">
            <a:avLst/>
          </a:prstGeom>
        </p:spPr>
      </p:pic>
      <p:pic>
        <p:nvPicPr>
          <p:cNvPr id="7" name="그림 6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9439497C-4042-4A5F-88C2-7DBA744C2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673" y="1903467"/>
            <a:ext cx="2646000" cy="252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97620A-42B3-4A8A-8C35-004C629F9483}"/>
              </a:ext>
            </a:extLst>
          </p:cNvPr>
          <p:cNvSpPr txBox="1"/>
          <p:nvPr/>
        </p:nvSpPr>
        <p:spPr>
          <a:xfrm>
            <a:off x="3618304" y="4423467"/>
            <a:ext cx="2000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Pre-training result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146646-2D74-425F-9C10-73519AB77291}"/>
              </a:ext>
            </a:extLst>
          </p:cNvPr>
          <p:cNvSpPr txBox="1"/>
          <p:nvPr/>
        </p:nvSpPr>
        <p:spPr>
          <a:xfrm>
            <a:off x="6422321" y="4367290"/>
            <a:ext cx="2000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Last Result after pre-training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669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4FC845EC-50F8-4F20-8372-9031E6128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936" y="1393899"/>
            <a:ext cx="2646000" cy="2520000"/>
          </a:xfrm>
          <a:prstGeom prst="rect">
            <a:avLst/>
          </a:prstGeom>
        </p:spPr>
      </p:pic>
      <p:pic>
        <p:nvPicPr>
          <p:cNvPr id="7" name="그림 6" descr="낱말맞추기게임이(가) 표시된 사진&#10;&#10;높은 신뢰도로 생성된 설명">
            <a:extLst>
              <a:ext uri="{FF2B5EF4-FFF2-40B4-BE49-F238E27FC236}">
                <a16:creationId xmlns:a16="http://schemas.microsoft.com/office/drawing/2014/main" id="{23BB95FC-7959-45C4-81AB-69B1F37D0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93899"/>
            <a:ext cx="2646000" cy="252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3FD250-5D0B-41DA-8566-DC523C0C6D85}"/>
              </a:ext>
            </a:extLst>
          </p:cNvPr>
          <p:cNvSpPr txBox="1"/>
          <p:nvPr/>
        </p:nvSpPr>
        <p:spPr>
          <a:xfrm>
            <a:off x="3581594" y="3819353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40B36F-5654-4F2E-B550-D0471BD6773B}"/>
              </a:ext>
            </a:extLst>
          </p:cNvPr>
          <p:cNvSpPr txBox="1"/>
          <p:nvPr/>
        </p:nvSpPr>
        <p:spPr>
          <a:xfrm>
            <a:off x="6418658" y="3819353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en-US" altLang="ko-KR" baseline="30000" dirty="0"/>
              <a:t>st</a:t>
            </a:r>
            <a:r>
              <a:rPr lang="en-US" altLang="ko-KR" dirty="0"/>
              <a:t> output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3689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8FFAA72-E134-4653-B63E-A5702097509D}"/>
              </a:ext>
            </a:extLst>
          </p:cNvPr>
          <p:cNvSpPr txBox="1"/>
          <p:nvPr/>
        </p:nvSpPr>
        <p:spPr>
          <a:xfrm>
            <a:off x="3411627" y="305966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864DC-50A1-4595-AB46-F00778F33040}"/>
              </a:ext>
            </a:extLst>
          </p:cNvPr>
          <p:cNvSpPr txBox="1"/>
          <p:nvPr/>
        </p:nvSpPr>
        <p:spPr>
          <a:xfrm>
            <a:off x="6544500" y="3057021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BD5F9-4E3A-4D78-A460-541304D7BCDD}"/>
              </a:ext>
            </a:extLst>
          </p:cNvPr>
          <p:cNvSpPr txBox="1"/>
          <p:nvPr/>
        </p:nvSpPr>
        <p:spPr>
          <a:xfrm>
            <a:off x="3373078" y="606164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Ground True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2FA87-C1E8-4A1B-B22B-4F7E059003F5}"/>
              </a:ext>
            </a:extLst>
          </p:cNvPr>
          <p:cNvSpPr txBox="1"/>
          <p:nvPr/>
        </p:nvSpPr>
        <p:spPr>
          <a:xfrm>
            <a:off x="6544500" y="603640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98B499-58A1-4F03-8291-C89E10D7566A}"/>
              </a:ext>
            </a:extLst>
          </p:cNvPr>
          <p:cNvSpPr txBox="1"/>
          <p:nvPr/>
        </p:nvSpPr>
        <p:spPr>
          <a:xfrm>
            <a:off x="222011" y="410976"/>
            <a:ext cx="253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Conditional dcgans_v1</a:t>
            </a:r>
          </a:p>
        </p:txBody>
      </p:sp>
      <p:pic>
        <p:nvPicPr>
          <p:cNvPr id="4" name="그림 3" descr="텍스트, 낱말맞추기게임이(가) 표시된 사진&#10;&#10;매우 높은 신뢰도로 생성된 설명">
            <a:extLst>
              <a:ext uri="{FF2B5EF4-FFF2-40B4-BE49-F238E27FC236}">
                <a16:creationId xmlns:a16="http://schemas.microsoft.com/office/drawing/2014/main" id="{DFCF4DD6-959C-41F9-A626-F8B4E1237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89" y="3541646"/>
            <a:ext cx="2646000" cy="25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98C309-B3F2-4525-8B42-4ECB009AF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89" y="595642"/>
            <a:ext cx="2646000" cy="252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1DB4D6-46ED-41D5-B2A7-198A76BC4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42" y="595642"/>
            <a:ext cx="2646000" cy="25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062B0E0-5D2E-4FA1-B44A-772C230F7D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42" y="3541646"/>
            <a:ext cx="2646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62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8FFAA72-E134-4653-B63E-A5702097509D}"/>
              </a:ext>
            </a:extLst>
          </p:cNvPr>
          <p:cNvSpPr txBox="1"/>
          <p:nvPr/>
        </p:nvSpPr>
        <p:spPr>
          <a:xfrm>
            <a:off x="3411627" y="305966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864DC-50A1-4595-AB46-F00778F33040}"/>
              </a:ext>
            </a:extLst>
          </p:cNvPr>
          <p:cNvSpPr txBox="1"/>
          <p:nvPr/>
        </p:nvSpPr>
        <p:spPr>
          <a:xfrm>
            <a:off x="6544500" y="3057021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BD5F9-4E3A-4D78-A460-541304D7BCDD}"/>
              </a:ext>
            </a:extLst>
          </p:cNvPr>
          <p:cNvSpPr txBox="1"/>
          <p:nvPr/>
        </p:nvSpPr>
        <p:spPr>
          <a:xfrm>
            <a:off x="3373078" y="606164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Ground True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2FA87-C1E8-4A1B-B22B-4F7E059003F5}"/>
              </a:ext>
            </a:extLst>
          </p:cNvPr>
          <p:cNvSpPr txBox="1"/>
          <p:nvPr/>
        </p:nvSpPr>
        <p:spPr>
          <a:xfrm>
            <a:off x="6544500" y="603640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98B499-58A1-4F03-8291-C89E10D7566A}"/>
              </a:ext>
            </a:extLst>
          </p:cNvPr>
          <p:cNvSpPr txBox="1"/>
          <p:nvPr/>
        </p:nvSpPr>
        <p:spPr>
          <a:xfrm>
            <a:off x="222011" y="410976"/>
            <a:ext cx="253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Conditional dcgans_v2</a:t>
            </a:r>
          </a:p>
        </p:txBody>
      </p:sp>
      <p:pic>
        <p:nvPicPr>
          <p:cNvPr id="4" name="그림 3" descr="텍스트, 낱말맞추기게임이(가) 표시된 사진&#10;&#10;매우 높은 신뢰도로 생성된 설명">
            <a:extLst>
              <a:ext uri="{FF2B5EF4-FFF2-40B4-BE49-F238E27FC236}">
                <a16:creationId xmlns:a16="http://schemas.microsoft.com/office/drawing/2014/main" id="{510D2824-A696-4AAF-959F-3A370BA8E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969" y="3541646"/>
            <a:ext cx="2646000" cy="25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12E8DD-4CB6-4885-A3AC-D707E32F7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42" y="595642"/>
            <a:ext cx="2646000" cy="252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5F2CFFA-CE62-4D27-84F7-E1760EDB4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969" y="595642"/>
            <a:ext cx="2646000" cy="2520000"/>
          </a:xfrm>
          <a:prstGeom prst="rect">
            <a:avLst/>
          </a:prstGeom>
        </p:spPr>
      </p:pic>
      <p:pic>
        <p:nvPicPr>
          <p:cNvPr id="10" name="그림 9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641F7A8F-4E6F-4F5A-A9AF-476692E0A7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42" y="3541646"/>
            <a:ext cx="2646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98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8FFAA72-E134-4653-B63E-A5702097509D}"/>
              </a:ext>
            </a:extLst>
          </p:cNvPr>
          <p:cNvSpPr txBox="1"/>
          <p:nvPr/>
        </p:nvSpPr>
        <p:spPr>
          <a:xfrm>
            <a:off x="3411627" y="305966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864DC-50A1-4595-AB46-F00778F33040}"/>
              </a:ext>
            </a:extLst>
          </p:cNvPr>
          <p:cNvSpPr txBox="1"/>
          <p:nvPr/>
        </p:nvSpPr>
        <p:spPr>
          <a:xfrm>
            <a:off x="6544500" y="3057021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BD5F9-4E3A-4D78-A460-541304D7BCDD}"/>
              </a:ext>
            </a:extLst>
          </p:cNvPr>
          <p:cNvSpPr txBox="1"/>
          <p:nvPr/>
        </p:nvSpPr>
        <p:spPr>
          <a:xfrm>
            <a:off x="3373078" y="606164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Ground True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2FA87-C1E8-4A1B-B22B-4F7E059003F5}"/>
              </a:ext>
            </a:extLst>
          </p:cNvPr>
          <p:cNvSpPr txBox="1"/>
          <p:nvPr/>
        </p:nvSpPr>
        <p:spPr>
          <a:xfrm>
            <a:off x="6544500" y="603640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98B499-58A1-4F03-8291-C89E10D7566A}"/>
              </a:ext>
            </a:extLst>
          </p:cNvPr>
          <p:cNvSpPr txBox="1"/>
          <p:nvPr/>
        </p:nvSpPr>
        <p:spPr>
          <a:xfrm>
            <a:off x="222011" y="410976"/>
            <a:ext cx="253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Conditional dcgans_v3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ABF34A-A50B-49FD-A2FE-D8AB82C9A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42" y="3516406"/>
            <a:ext cx="2646000" cy="25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B3D3617-DD43-483F-A023-0C6DCD189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139" y="3516406"/>
            <a:ext cx="2646000" cy="252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079AA8B-C0D3-4CF7-B76D-35F5B1BB3F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42" y="611294"/>
            <a:ext cx="2646000" cy="25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D1635CB-74A6-46FB-9223-5C783B7149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139" y="611294"/>
            <a:ext cx="2646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12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8FFAA72-E134-4653-B63E-A5702097509D}"/>
              </a:ext>
            </a:extLst>
          </p:cNvPr>
          <p:cNvSpPr txBox="1"/>
          <p:nvPr/>
        </p:nvSpPr>
        <p:spPr>
          <a:xfrm>
            <a:off x="3411627" y="305966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864DC-50A1-4595-AB46-F00778F33040}"/>
              </a:ext>
            </a:extLst>
          </p:cNvPr>
          <p:cNvSpPr txBox="1"/>
          <p:nvPr/>
        </p:nvSpPr>
        <p:spPr>
          <a:xfrm>
            <a:off x="6544500" y="3057021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BD5F9-4E3A-4D78-A460-541304D7BCDD}"/>
              </a:ext>
            </a:extLst>
          </p:cNvPr>
          <p:cNvSpPr txBox="1"/>
          <p:nvPr/>
        </p:nvSpPr>
        <p:spPr>
          <a:xfrm>
            <a:off x="3373078" y="606164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Ground True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2FA87-C1E8-4A1B-B22B-4F7E059003F5}"/>
              </a:ext>
            </a:extLst>
          </p:cNvPr>
          <p:cNvSpPr txBox="1"/>
          <p:nvPr/>
        </p:nvSpPr>
        <p:spPr>
          <a:xfrm>
            <a:off x="6544500" y="603640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98B499-58A1-4F03-8291-C89E10D7566A}"/>
              </a:ext>
            </a:extLst>
          </p:cNvPr>
          <p:cNvSpPr txBox="1"/>
          <p:nvPr/>
        </p:nvSpPr>
        <p:spPr>
          <a:xfrm>
            <a:off x="222011" y="410976"/>
            <a:ext cx="253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Conditional dcgans_v4</a:t>
            </a:r>
          </a:p>
        </p:txBody>
      </p:sp>
      <p:pic>
        <p:nvPicPr>
          <p:cNvPr id="4" name="그림 3" descr="낱말맞추기게임, 텍스트이(가) 표시된 사진&#10;&#10;높은 신뢰도로 생성된 설명">
            <a:extLst>
              <a:ext uri="{FF2B5EF4-FFF2-40B4-BE49-F238E27FC236}">
                <a16:creationId xmlns:a16="http://schemas.microsoft.com/office/drawing/2014/main" id="{1EC9207C-1170-4FEF-955C-58FDF56E3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969" y="3516406"/>
            <a:ext cx="2646000" cy="25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0FD0CB-4896-4037-B03C-F3E6D4AEB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42" y="615207"/>
            <a:ext cx="2646000" cy="252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01A4F6-7240-4662-95D5-068875636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969" y="615207"/>
            <a:ext cx="2646000" cy="2520000"/>
          </a:xfrm>
          <a:prstGeom prst="rect">
            <a:avLst/>
          </a:prstGeom>
        </p:spPr>
      </p:pic>
      <p:pic>
        <p:nvPicPr>
          <p:cNvPr id="10" name="그림 9" descr="낱말맞추기게임, 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6724E366-480D-4C3C-9F65-A3ED44B22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42" y="3558856"/>
            <a:ext cx="2646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45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8FFAA72-E134-4653-B63E-A5702097509D}"/>
              </a:ext>
            </a:extLst>
          </p:cNvPr>
          <p:cNvSpPr txBox="1"/>
          <p:nvPr/>
        </p:nvSpPr>
        <p:spPr>
          <a:xfrm>
            <a:off x="3411627" y="305966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864DC-50A1-4595-AB46-F00778F33040}"/>
              </a:ext>
            </a:extLst>
          </p:cNvPr>
          <p:cNvSpPr txBox="1"/>
          <p:nvPr/>
        </p:nvSpPr>
        <p:spPr>
          <a:xfrm>
            <a:off x="6544500" y="3057021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BD5F9-4E3A-4D78-A460-541304D7BCDD}"/>
              </a:ext>
            </a:extLst>
          </p:cNvPr>
          <p:cNvSpPr txBox="1"/>
          <p:nvPr/>
        </p:nvSpPr>
        <p:spPr>
          <a:xfrm>
            <a:off x="3373078" y="606164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Ground True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2FA87-C1E8-4A1B-B22B-4F7E059003F5}"/>
              </a:ext>
            </a:extLst>
          </p:cNvPr>
          <p:cNvSpPr txBox="1"/>
          <p:nvPr/>
        </p:nvSpPr>
        <p:spPr>
          <a:xfrm>
            <a:off x="6544500" y="603640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98B499-58A1-4F03-8291-C89E10D7566A}"/>
              </a:ext>
            </a:extLst>
          </p:cNvPr>
          <p:cNvSpPr txBox="1"/>
          <p:nvPr/>
        </p:nvSpPr>
        <p:spPr>
          <a:xfrm>
            <a:off x="222011" y="410976"/>
            <a:ext cx="253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Conditional dcgans_v5</a:t>
            </a:r>
          </a:p>
        </p:txBody>
      </p:sp>
      <p:pic>
        <p:nvPicPr>
          <p:cNvPr id="4" name="그림 3" descr="낱말맞추기게임, 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CA111583-497A-4E71-9FF9-DA93451BD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139" y="3516406"/>
            <a:ext cx="2646000" cy="25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FAAA4C8-9B08-47C0-88E7-FE6FB6208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42" y="613029"/>
            <a:ext cx="2646000" cy="252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729F0A-E74B-4D6E-A0A0-F00E31C88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139" y="613029"/>
            <a:ext cx="2646000" cy="2520000"/>
          </a:xfrm>
          <a:prstGeom prst="rect">
            <a:avLst/>
          </a:prstGeom>
        </p:spPr>
      </p:pic>
      <p:pic>
        <p:nvPicPr>
          <p:cNvPr id="10" name="그림 9" descr="낱말맞추기게임, 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EAF399B9-AFCE-48A9-BD3B-B24EB0E3F7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970" y="3516406"/>
            <a:ext cx="2646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84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8FFAA72-E134-4653-B63E-A5702097509D}"/>
              </a:ext>
            </a:extLst>
          </p:cNvPr>
          <p:cNvSpPr txBox="1"/>
          <p:nvPr/>
        </p:nvSpPr>
        <p:spPr>
          <a:xfrm>
            <a:off x="3411627" y="305966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864DC-50A1-4595-AB46-F00778F33040}"/>
              </a:ext>
            </a:extLst>
          </p:cNvPr>
          <p:cNvSpPr txBox="1"/>
          <p:nvPr/>
        </p:nvSpPr>
        <p:spPr>
          <a:xfrm>
            <a:off x="6544500" y="3057021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BD5F9-4E3A-4D78-A460-541304D7BCDD}"/>
              </a:ext>
            </a:extLst>
          </p:cNvPr>
          <p:cNvSpPr txBox="1"/>
          <p:nvPr/>
        </p:nvSpPr>
        <p:spPr>
          <a:xfrm>
            <a:off x="3373078" y="606164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Ground True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2FA87-C1E8-4A1B-B22B-4F7E059003F5}"/>
              </a:ext>
            </a:extLst>
          </p:cNvPr>
          <p:cNvSpPr txBox="1"/>
          <p:nvPr/>
        </p:nvSpPr>
        <p:spPr>
          <a:xfrm>
            <a:off x="6544500" y="603640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98B499-58A1-4F03-8291-C89E10D7566A}"/>
              </a:ext>
            </a:extLst>
          </p:cNvPr>
          <p:cNvSpPr txBox="1"/>
          <p:nvPr/>
        </p:nvSpPr>
        <p:spPr>
          <a:xfrm>
            <a:off x="222011" y="410976"/>
            <a:ext cx="253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Conditional dcgans_v6</a:t>
            </a:r>
          </a:p>
        </p:txBody>
      </p:sp>
      <p:pic>
        <p:nvPicPr>
          <p:cNvPr id="4" name="그림 3" descr="텍스트, 낱말맞추기게임이(가) 표시된 사진&#10;&#10;매우 높은 신뢰도로 생성된 설명">
            <a:extLst>
              <a:ext uri="{FF2B5EF4-FFF2-40B4-BE49-F238E27FC236}">
                <a16:creationId xmlns:a16="http://schemas.microsoft.com/office/drawing/2014/main" id="{A7A87394-C9D0-488B-BFC6-C1ACBF061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139" y="3565359"/>
            <a:ext cx="2646000" cy="25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E678A2-4219-45EA-9FE2-D859D5004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863" y="595642"/>
            <a:ext cx="2646000" cy="2520000"/>
          </a:xfrm>
          <a:prstGeom prst="rect">
            <a:avLst/>
          </a:prstGeom>
        </p:spPr>
      </p:pic>
      <p:pic>
        <p:nvPicPr>
          <p:cNvPr id="8" name="그림 7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D9744416-124F-44E9-BC60-ADEC3A0037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139" y="595642"/>
            <a:ext cx="2646000" cy="2520000"/>
          </a:xfrm>
          <a:prstGeom prst="rect">
            <a:avLst/>
          </a:prstGeom>
        </p:spPr>
      </p:pic>
      <p:pic>
        <p:nvPicPr>
          <p:cNvPr id="10" name="그림 9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1090CF91-4C55-4DBE-BDB0-1CD1E3AA51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863" y="3565359"/>
            <a:ext cx="2646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5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8FFAA72-E134-4653-B63E-A5702097509D}"/>
              </a:ext>
            </a:extLst>
          </p:cNvPr>
          <p:cNvSpPr txBox="1"/>
          <p:nvPr/>
        </p:nvSpPr>
        <p:spPr>
          <a:xfrm>
            <a:off x="3411627" y="305966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864DC-50A1-4595-AB46-F00778F33040}"/>
              </a:ext>
            </a:extLst>
          </p:cNvPr>
          <p:cNvSpPr txBox="1"/>
          <p:nvPr/>
        </p:nvSpPr>
        <p:spPr>
          <a:xfrm>
            <a:off x="6544500" y="3057021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BD5F9-4E3A-4D78-A460-541304D7BCDD}"/>
              </a:ext>
            </a:extLst>
          </p:cNvPr>
          <p:cNvSpPr txBox="1"/>
          <p:nvPr/>
        </p:nvSpPr>
        <p:spPr>
          <a:xfrm>
            <a:off x="3373078" y="606164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Ground True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2FA87-C1E8-4A1B-B22B-4F7E059003F5}"/>
              </a:ext>
            </a:extLst>
          </p:cNvPr>
          <p:cNvSpPr txBox="1"/>
          <p:nvPr/>
        </p:nvSpPr>
        <p:spPr>
          <a:xfrm>
            <a:off x="6544500" y="603640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98B499-58A1-4F03-8291-C89E10D7566A}"/>
              </a:ext>
            </a:extLst>
          </p:cNvPr>
          <p:cNvSpPr txBox="1"/>
          <p:nvPr/>
        </p:nvSpPr>
        <p:spPr>
          <a:xfrm>
            <a:off x="545284" y="503339"/>
            <a:ext cx="1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Dcnn_v2</a:t>
            </a:r>
            <a:endParaRPr lang="ko-KR" altLang="en-US" dirty="0"/>
          </a:p>
        </p:txBody>
      </p:sp>
      <p:pic>
        <p:nvPicPr>
          <p:cNvPr id="8" name="그림 7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B308F228-7170-4786-A5FA-279D7611F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324" y="3426353"/>
            <a:ext cx="2646000" cy="2520000"/>
          </a:xfrm>
          <a:prstGeom prst="rect">
            <a:avLst/>
          </a:prstGeom>
        </p:spPr>
      </p:pic>
      <p:pic>
        <p:nvPicPr>
          <p:cNvPr id="10" name="그림 9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C4EFFAB1-4E7C-48F8-A829-E5D405719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445" y="542311"/>
            <a:ext cx="2646000" cy="2520000"/>
          </a:xfrm>
          <a:prstGeom prst="rect">
            <a:avLst/>
          </a:prstGeom>
        </p:spPr>
      </p:pic>
      <p:pic>
        <p:nvPicPr>
          <p:cNvPr id="14" name="그림 13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55B281DC-2523-4C21-9694-32A8A1C2D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786" y="542311"/>
            <a:ext cx="2646000" cy="2520000"/>
          </a:xfrm>
          <a:prstGeom prst="rect">
            <a:avLst/>
          </a:prstGeom>
        </p:spPr>
      </p:pic>
      <p:pic>
        <p:nvPicPr>
          <p:cNvPr id="18" name="그림 17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AFEA0765-B9DF-4400-9949-4C4B3AD7B9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445" y="3426353"/>
            <a:ext cx="2646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6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8FFAA72-E134-4653-B63E-A5702097509D}"/>
              </a:ext>
            </a:extLst>
          </p:cNvPr>
          <p:cNvSpPr txBox="1"/>
          <p:nvPr/>
        </p:nvSpPr>
        <p:spPr>
          <a:xfrm>
            <a:off x="3411627" y="305966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864DC-50A1-4595-AB46-F00778F33040}"/>
              </a:ext>
            </a:extLst>
          </p:cNvPr>
          <p:cNvSpPr txBox="1"/>
          <p:nvPr/>
        </p:nvSpPr>
        <p:spPr>
          <a:xfrm>
            <a:off x="6544500" y="3057021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BD5F9-4E3A-4D78-A460-541304D7BCDD}"/>
              </a:ext>
            </a:extLst>
          </p:cNvPr>
          <p:cNvSpPr txBox="1"/>
          <p:nvPr/>
        </p:nvSpPr>
        <p:spPr>
          <a:xfrm>
            <a:off x="3373078" y="606164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Ground True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2FA87-C1E8-4A1B-B22B-4F7E059003F5}"/>
              </a:ext>
            </a:extLst>
          </p:cNvPr>
          <p:cNvSpPr txBox="1"/>
          <p:nvPr/>
        </p:nvSpPr>
        <p:spPr>
          <a:xfrm>
            <a:off x="6544500" y="603640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98B499-58A1-4F03-8291-C89E10D7566A}"/>
              </a:ext>
            </a:extLst>
          </p:cNvPr>
          <p:cNvSpPr txBox="1"/>
          <p:nvPr/>
        </p:nvSpPr>
        <p:spPr>
          <a:xfrm>
            <a:off x="545284" y="503339"/>
            <a:ext cx="1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Dcnn_v3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AE7FB5-F74E-4A1B-A036-A85FACE0D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61" y="3426353"/>
            <a:ext cx="2646000" cy="25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A674C98-070A-4E16-A219-863582409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11" y="537021"/>
            <a:ext cx="2646000" cy="2520000"/>
          </a:xfrm>
          <a:prstGeom prst="rect">
            <a:avLst/>
          </a:prstGeom>
        </p:spPr>
      </p:pic>
      <p:pic>
        <p:nvPicPr>
          <p:cNvPr id="14" name="그림 13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CEDDF11B-DD3F-478A-BC5B-03C9574AA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61" y="537021"/>
            <a:ext cx="2646000" cy="252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9EE9762-83A9-44BF-8747-5C000A8031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11" y="3471379"/>
            <a:ext cx="2646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4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8FFAA72-E134-4653-B63E-A5702097509D}"/>
              </a:ext>
            </a:extLst>
          </p:cNvPr>
          <p:cNvSpPr txBox="1"/>
          <p:nvPr/>
        </p:nvSpPr>
        <p:spPr>
          <a:xfrm>
            <a:off x="3411627" y="305966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864DC-50A1-4595-AB46-F00778F33040}"/>
              </a:ext>
            </a:extLst>
          </p:cNvPr>
          <p:cNvSpPr txBox="1"/>
          <p:nvPr/>
        </p:nvSpPr>
        <p:spPr>
          <a:xfrm>
            <a:off x="6544500" y="3057021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BD5F9-4E3A-4D78-A460-541304D7BCDD}"/>
              </a:ext>
            </a:extLst>
          </p:cNvPr>
          <p:cNvSpPr txBox="1"/>
          <p:nvPr/>
        </p:nvSpPr>
        <p:spPr>
          <a:xfrm>
            <a:off x="3373078" y="606164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Ground True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2FA87-C1E8-4A1B-B22B-4F7E059003F5}"/>
              </a:ext>
            </a:extLst>
          </p:cNvPr>
          <p:cNvSpPr txBox="1"/>
          <p:nvPr/>
        </p:nvSpPr>
        <p:spPr>
          <a:xfrm>
            <a:off x="6544500" y="603640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98B499-58A1-4F03-8291-C89E10D7566A}"/>
              </a:ext>
            </a:extLst>
          </p:cNvPr>
          <p:cNvSpPr txBox="1"/>
          <p:nvPr/>
        </p:nvSpPr>
        <p:spPr>
          <a:xfrm>
            <a:off x="545284" y="503339"/>
            <a:ext cx="1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Dcnn_v5</a:t>
            </a:r>
          </a:p>
        </p:txBody>
      </p:sp>
      <p:pic>
        <p:nvPicPr>
          <p:cNvPr id="8" name="그림 7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16BB55E1-EE15-4272-9200-6A7486D72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969" y="3485322"/>
            <a:ext cx="2646000" cy="25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1AA76C-31FD-48C5-91CC-C8D1FC0FD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42" y="491995"/>
            <a:ext cx="2646000" cy="252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795043B-483A-4CDE-8838-6BD988D22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969" y="519980"/>
            <a:ext cx="2646000" cy="2520000"/>
          </a:xfrm>
          <a:prstGeom prst="rect">
            <a:avLst/>
          </a:prstGeom>
        </p:spPr>
      </p:pic>
      <p:pic>
        <p:nvPicPr>
          <p:cNvPr id="18" name="그림 17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6A5CD4ED-F7DD-4953-A372-27E9F4164C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42" y="3541646"/>
            <a:ext cx="2646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41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8FFAA72-E134-4653-B63E-A5702097509D}"/>
              </a:ext>
            </a:extLst>
          </p:cNvPr>
          <p:cNvSpPr txBox="1"/>
          <p:nvPr/>
        </p:nvSpPr>
        <p:spPr>
          <a:xfrm>
            <a:off x="3411627" y="305966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864DC-50A1-4595-AB46-F00778F33040}"/>
              </a:ext>
            </a:extLst>
          </p:cNvPr>
          <p:cNvSpPr txBox="1"/>
          <p:nvPr/>
        </p:nvSpPr>
        <p:spPr>
          <a:xfrm>
            <a:off x="6544500" y="3057021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BD5F9-4E3A-4D78-A460-541304D7BCDD}"/>
              </a:ext>
            </a:extLst>
          </p:cNvPr>
          <p:cNvSpPr txBox="1"/>
          <p:nvPr/>
        </p:nvSpPr>
        <p:spPr>
          <a:xfrm>
            <a:off x="3373078" y="606164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Ground True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2FA87-C1E8-4A1B-B22B-4F7E059003F5}"/>
              </a:ext>
            </a:extLst>
          </p:cNvPr>
          <p:cNvSpPr txBox="1"/>
          <p:nvPr/>
        </p:nvSpPr>
        <p:spPr>
          <a:xfrm>
            <a:off x="6544500" y="603640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98B499-58A1-4F03-8291-C89E10D7566A}"/>
              </a:ext>
            </a:extLst>
          </p:cNvPr>
          <p:cNvSpPr txBox="1"/>
          <p:nvPr/>
        </p:nvSpPr>
        <p:spPr>
          <a:xfrm>
            <a:off x="545284" y="503339"/>
            <a:ext cx="1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Dcgans_v1</a:t>
            </a:r>
          </a:p>
        </p:txBody>
      </p:sp>
      <p:pic>
        <p:nvPicPr>
          <p:cNvPr id="4" name="그림 3" descr="텍스트, 낱말맞추기게임이(가) 표시된 사진&#10;&#10;매우 높은 신뢰도로 생성된 설명">
            <a:extLst>
              <a:ext uri="{FF2B5EF4-FFF2-40B4-BE49-F238E27FC236}">
                <a16:creationId xmlns:a16="http://schemas.microsoft.com/office/drawing/2014/main" id="{9DE95772-D2EF-46FE-8556-C39EE444F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184" y="3541646"/>
            <a:ext cx="2646000" cy="2520000"/>
          </a:xfrm>
          <a:prstGeom prst="rect">
            <a:avLst/>
          </a:prstGeom>
        </p:spPr>
      </p:pic>
      <p:pic>
        <p:nvPicPr>
          <p:cNvPr id="6" name="그림 5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F895CA26-CA71-4B7C-B643-E48EEB5EE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818" y="537021"/>
            <a:ext cx="2646000" cy="252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B18C29-A740-40AD-BB63-123AF61CAB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184" y="537021"/>
            <a:ext cx="2646000" cy="2520000"/>
          </a:xfrm>
          <a:prstGeom prst="rect">
            <a:avLst/>
          </a:prstGeom>
        </p:spPr>
      </p:pic>
      <p:pic>
        <p:nvPicPr>
          <p:cNvPr id="16" name="그림 15" descr="텍스트, 낱말맞추기게임이(가) 표시된 사진&#10;&#10;매우 높은 신뢰도로 생성된 설명">
            <a:extLst>
              <a:ext uri="{FF2B5EF4-FFF2-40B4-BE49-F238E27FC236}">
                <a16:creationId xmlns:a16="http://schemas.microsoft.com/office/drawing/2014/main" id="{E4F68052-3DEA-4F7F-86C5-691445BCB1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818" y="3516406"/>
            <a:ext cx="2646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0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8FFAA72-E134-4653-B63E-A5702097509D}"/>
              </a:ext>
            </a:extLst>
          </p:cNvPr>
          <p:cNvSpPr txBox="1"/>
          <p:nvPr/>
        </p:nvSpPr>
        <p:spPr>
          <a:xfrm>
            <a:off x="3411627" y="305966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864DC-50A1-4595-AB46-F00778F33040}"/>
              </a:ext>
            </a:extLst>
          </p:cNvPr>
          <p:cNvSpPr txBox="1"/>
          <p:nvPr/>
        </p:nvSpPr>
        <p:spPr>
          <a:xfrm>
            <a:off x="6544500" y="3057021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BD5F9-4E3A-4D78-A460-541304D7BCDD}"/>
              </a:ext>
            </a:extLst>
          </p:cNvPr>
          <p:cNvSpPr txBox="1"/>
          <p:nvPr/>
        </p:nvSpPr>
        <p:spPr>
          <a:xfrm>
            <a:off x="3373078" y="606164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Ground True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2FA87-C1E8-4A1B-B22B-4F7E059003F5}"/>
              </a:ext>
            </a:extLst>
          </p:cNvPr>
          <p:cNvSpPr txBox="1"/>
          <p:nvPr/>
        </p:nvSpPr>
        <p:spPr>
          <a:xfrm>
            <a:off x="6544500" y="603640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98B499-58A1-4F03-8291-C89E10D7566A}"/>
              </a:ext>
            </a:extLst>
          </p:cNvPr>
          <p:cNvSpPr txBox="1"/>
          <p:nvPr/>
        </p:nvSpPr>
        <p:spPr>
          <a:xfrm>
            <a:off x="545284" y="503339"/>
            <a:ext cx="1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Dcgans_v2</a:t>
            </a:r>
          </a:p>
        </p:txBody>
      </p:sp>
      <p:pic>
        <p:nvPicPr>
          <p:cNvPr id="4" name="그림 3" descr="낱말맞추기게임, 텍스트이(가) 표시된 사진&#10;&#10;높은 신뢰도로 생성된 설명">
            <a:extLst>
              <a:ext uri="{FF2B5EF4-FFF2-40B4-BE49-F238E27FC236}">
                <a16:creationId xmlns:a16="http://schemas.microsoft.com/office/drawing/2014/main" id="{DC4E6F47-D46C-4CF3-8ADE-97C3B9D78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77" y="3516406"/>
            <a:ext cx="2646000" cy="25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057DFA-C9F8-420F-8AFC-1655CBBD1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42" y="537021"/>
            <a:ext cx="2646000" cy="2520000"/>
          </a:xfrm>
          <a:prstGeom prst="rect">
            <a:avLst/>
          </a:prstGeom>
        </p:spPr>
      </p:pic>
      <p:pic>
        <p:nvPicPr>
          <p:cNvPr id="9" name="그림 8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BF73D668-7634-4BAD-A6D5-F7C7FA7CA4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77" y="537021"/>
            <a:ext cx="2646000" cy="2520000"/>
          </a:xfrm>
          <a:prstGeom prst="rect">
            <a:avLst/>
          </a:prstGeom>
        </p:spPr>
      </p:pic>
      <p:pic>
        <p:nvPicPr>
          <p:cNvPr id="16" name="그림 15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C0C5DC9B-960E-47D0-A28E-3C3859ABB5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42" y="3485322"/>
            <a:ext cx="2646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95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8FFAA72-E134-4653-B63E-A5702097509D}"/>
              </a:ext>
            </a:extLst>
          </p:cNvPr>
          <p:cNvSpPr txBox="1"/>
          <p:nvPr/>
        </p:nvSpPr>
        <p:spPr>
          <a:xfrm>
            <a:off x="3411627" y="305966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864DC-50A1-4595-AB46-F00778F33040}"/>
              </a:ext>
            </a:extLst>
          </p:cNvPr>
          <p:cNvSpPr txBox="1"/>
          <p:nvPr/>
        </p:nvSpPr>
        <p:spPr>
          <a:xfrm>
            <a:off x="6544500" y="3057021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BD5F9-4E3A-4D78-A460-541304D7BCDD}"/>
              </a:ext>
            </a:extLst>
          </p:cNvPr>
          <p:cNvSpPr txBox="1"/>
          <p:nvPr/>
        </p:nvSpPr>
        <p:spPr>
          <a:xfrm>
            <a:off x="3373078" y="606164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Ground True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2FA87-C1E8-4A1B-B22B-4F7E059003F5}"/>
              </a:ext>
            </a:extLst>
          </p:cNvPr>
          <p:cNvSpPr txBox="1"/>
          <p:nvPr/>
        </p:nvSpPr>
        <p:spPr>
          <a:xfrm>
            <a:off x="6544500" y="603640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98B499-58A1-4F03-8291-C89E10D7566A}"/>
              </a:ext>
            </a:extLst>
          </p:cNvPr>
          <p:cNvSpPr txBox="1"/>
          <p:nvPr/>
        </p:nvSpPr>
        <p:spPr>
          <a:xfrm>
            <a:off x="545284" y="503339"/>
            <a:ext cx="1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Dcgans_v3</a:t>
            </a:r>
          </a:p>
        </p:txBody>
      </p:sp>
      <p:pic>
        <p:nvPicPr>
          <p:cNvPr id="4" name="그림 3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10DE50DF-76AA-4C7E-9C60-7197E423D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968" y="3485322"/>
            <a:ext cx="2646000" cy="25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9DEE4C-9DFD-41A5-8B93-1179D846A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3" y="614283"/>
            <a:ext cx="2646000" cy="2520000"/>
          </a:xfrm>
          <a:prstGeom prst="rect">
            <a:avLst/>
          </a:prstGeom>
        </p:spPr>
      </p:pic>
      <p:pic>
        <p:nvPicPr>
          <p:cNvPr id="9" name="그림 8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24346291-FCF1-457E-9B34-1B84A0511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968" y="614283"/>
            <a:ext cx="2646000" cy="2520000"/>
          </a:xfrm>
          <a:prstGeom prst="rect">
            <a:avLst/>
          </a:prstGeom>
        </p:spPr>
      </p:pic>
      <p:pic>
        <p:nvPicPr>
          <p:cNvPr id="16" name="그림 15" descr="텍스트, 낱말맞추기게임이(가) 표시된 사진&#10;&#10;높은 신뢰도로 생성된 설명">
            <a:extLst>
              <a:ext uri="{FF2B5EF4-FFF2-40B4-BE49-F238E27FC236}">
                <a16:creationId xmlns:a16="http://schemas.microsoft.com/office/drawing/2014/main" id="{49EB13BC-2D65-458C-8342-ACDBC4D370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3" y="3471379"/>
            <a:ext cx="2646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2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8FFAA72-E134-4653-B63E-A5702097509D}"/>
              </a:ext>
            </a:extLst>
          </p:cNvPr>
          <p:cNvSpPr txBox="1"/>
          <p:nvPr/>
        </p:nvSpPr>
        <p:spPr>
          <a:xfrm>
            <a:off x="3411627" y="305966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864DC-50A1-4595-AB46-F00778F33040}"/>
              </a:ext>
            </a:extLst>
          </p:cNvPr>
          <p:cNvSpPr txBox="1"/>
          <p:nvPr/>
        </p:nvSpPr>
        <p:spPr>
          <a:xfrm>
            <a:off x="6544500" y="3057021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BD5F9-4E3A-4D78-A460-541304D7BCDD}"/>
              </a:ext>
            </a:extLst>
          </p:cNvPr>
          <p:cNvSpPr txBox="1"/>
          <p:nvPr/>
        </p:nvSpPr>
        <p:spPr>
          <a:xfrm>
            <a:off x="3373078" y="606164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Ground True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2FA87-C1E8-4A1B-B22B-4F7E059003F5}"/>
              </a:ext>
            </a:extLst>
          </p:cNvPr>
          <p:cNvSpPr txBox="1"/>
          <p:nvPr/>
        </p:nvSpPr>
        <p:spPr>
          <a:xfrm>
            <a:off x="6544500" y="603640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98B499-58A1-4F03-8291-C89E10D7566A}"/>
              </a:ext>
            </a:extLst>
          </p:cNvPr>
          <p:cNvSpPr txBox="1"/>
          <p:nvPr/>
        </p:nvSpPr>
        <p:spPr>
          <a:xfrm>
            <a:off x="545284" y="503339"/>
            <a:ext cx="1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Dcgans_v4</a:t>
            </a:r>
          </a:p>
        </p:txBody>
      </p:sp>
      <p:pic>
        <p:nvPicPr>
          <p:cNvPr id="4" name="그림 3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FDC0F6F9-2C01-4472-B1DE-4E06FAFC8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37" y="3485322"/>
            <a:ext cx="2646000" cy="25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19E36E-F92C-4E33-8E98-4801A32FE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42" y="537021"/>
            <a:ext cx="2646000" cy="2520000"/>
          </a:xfrm>
          <a:prstGeom prst="rect">
            <a:avLst/>
          </a:prstGeom>
        </p:spPr>
      </p:pic>
      <p:pic>
        <p:nvPicPr>
          <p:cNvPr id="9" name="그림 8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3A8D0D10-2A22-47E5-A0BE-45B0A086A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37" y="537021"/>
            <a:ext cx="2646000" cy="2520000"/>
          </a:xfrm>
          <a:prstGeom prst="rect">
            <a:avLst/>
          </a:prstGeom>
        </p:spPr>
      </p:pic>
      <p:pic>
        <p:nvPicPr>
          <p:cNvPr id="16" name="그림 15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7BA9F3E5-60DF-4154-8905-E49E23E1A7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42" y="3471379"/>
            <a:ext cx="2646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98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8FFAA72-E134-4653-B63E-A5702097509D}"/>
              </a:ext>
            </a:extLst>
          </p:cNvPr>
          <p:cNvSpPr txBox="1"/>
          <p:nvPr/>
        </p:nvSpPr>
        <p:spPr>
          <a:xfrm>
            <a:off x="3411627" y="305966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864DC-50A1-4595-AB46-F00778F33040}"/>
              </a:ext>
            </a:extLst>
          </p:cNvPr>
          <p:cNvSpPr txBox="1"/>
          <p:nvPr/>
        </p:nvSpPr>
        <p:spPr>
          <a:xfrm>
            <a:off x="6544500" y="3057021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BD5F9-4E3A-4D78-A460-541304D7BCDD}"/>
              </a:ext>
            </a:extLst>
          </p:cNvPr>
          <p:cNvSpPr txBox="1"/>
          <p:nvPr/>
        </p:nvSpPr>
        <p:spPr>
          <a:xfrm>
            <a:off x="3373078" y="606164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Ground True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2FA87-C1E8-4A1B-B22B-4F7E059003F5}"/>
              </a:ext>
            </a:extLst>
          </p:cNvPr>
          <p:cNvSpPr txBox="1"/>
          <p:nvPr/>
        </p:nvSpPr>
        <p:spPr>
          <a:xfrm>
            <a:off x="6544500" y="6036406"/>
            <a:ext cx="20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98B499-58A1-4F03-8291-C89E10D7566A}"/>
              </a:ext>
            </a:extLst>
          </p:cNvPr>
          <p:cNvSpPr txBox="1"/>
          <p:nvPr/>
        </p:nvSpPr>
        <p:spPr>
          <a:xfrm>
            <a:off x="545284" y="503339"/>
            <a:ext cx="1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Dcgans_v5</a:t>
            </a:r>
          </a:p>
        </p:txBody>
      </p:sp>
      <p:pic>
        <p:nvPicPr>
          <p:cNvPr id="4" name="그림 3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C23E07BB-8FE3-49A3-B8E5-C832CCEC9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796" y="3485322"/>
            <a:ext cx="2646000" cy="25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F7DC602-4820-49AF-B25F-C79CF5443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830" y="549641"/>
            <a:ext cx="2646000" cy="2520000"/>
          </a:xfrm>
          <a:prstGeom prst="rect">
            <a:avLst/>
          </a:prstGeom>
        </p:spPr>
      </p:pic>
      <p:pic>
        <p:nvPicPr>
          <p:cNvPr id="9" name="그림 8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4DCF5DEE-ECCD-4E60-9A66-A9E85E32F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796" y="537021"/>
            <a:ext cx="2646000" cy="2520000"/>
          </a:xfrm>
          <a:prstGeom prst="rect">
            <a:avLst/>
          </a:prstGeom>
        </p:spPr>
      </p:pic>
      <p:pic>
        <p:nvPicPr>
          <p:cNvPr id="16" name="그림 15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ED43915F-36EF-4CD5-831A-DD23004C2F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830" y="3541646"/>
            <a:ext cx="2646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01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151</Words>
  <Application>Microsoft Office PowerPoint</Application>
  <PresentationFormat>와이드스크린</PresentationFormat>
  <Paragraphs>89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heeyong kang</dc:creator>
  <cp:lastModifiedBy>heeyong kang</cp:lastModifiedBy>
  <cp:revision>24</cp:revision>
  <dcterms:created xsi:type="dcterms:W3CDTF">2018-01-31T06:32:36Z</dcterms:created>
  <dcterms:modified xsi:type="dcterms:W3CDTF">2018-02-02T11:38:11Z</dcterms:modified>
</cp:coreProperties>
</file>