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8" r:id="rId5"/>
    <p:sldId id="257" r:id="rId6"/>
    <p:sldId id="267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32AA-35B2-4E06-9068-018E46963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8D716-4DA6-45FC-9E06-29711094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86B1-15AC-4628-9608-DCDB4EA3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07FB-7157-4C80-9520-36076D12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4FB2-347A-4F97-8A69-79F03ED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3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FA29-CFAF-47E7-BCB8-2D93EC51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7679F-125E-462D-9F27-8989032BE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55DD-2412-482F-A991-10E418A9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C88C-EA18-4CE3-AE46-94F99E76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8E71-A70B-4869-B365-C9E464B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B0F1B-524C-4CC5-AE41-28619C68F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15B7-5B31-4C73-9E53-CBE2BE09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9AA7-1964-4CC9-9EDE-8BBA2056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86A-0A0F-4037-B81F-31D977C0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5BFE-2D92-449B-BD9A-D3EC6E9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C54-241D-4409-BC12-0286D94A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CB3-CF6E-458C-848E-32FE16C5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002A-53C9-4BC5-9E8D-AE42C37F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EB38-F9D2-4590-88F0-A5589F08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9859-CDF2-4763-89C8-5383F3B9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971-5F19-40A2-A920-952D4159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B50B-2A13-4CB8-B455-B76D6330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37DE-B2CE-4A41-A899-DE578031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A4DB-309E-43CC-BE42-617E4F1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EA14-3193-43B9-BCE6-394E65D0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FFE8-7099-4263-99C9-DCB63A00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8AAB-F6F1-40DD-A9E8-3581CAEBA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9946-BC29-49F2-9784-F4EE3064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6559A-7930-47EF-9BCC-81085C45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D96-D78A-41C9-ABFF-4E7CCFD6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C4EC-A479-4698-A2EE-B4D851BF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97E-7921-4BC9-8AA6-742C07C7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1691-3E16-4E4C-BA70-46E0C0D2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3B07-8973-49B2-9A71-4C86445D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A8433-0A08-4A2B-8092-EBD1E9FEB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53E9-C7DF-479C-89FF-CB048346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BECB-612B-4AF4-8A73-FA876296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8A3D3-0029-4B14-BB82-E1ABCBE1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842C0-7DD5-4B87-826E-9632EB02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80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FCA4-554F-48A1-9BC1-C505428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2E70-8714-4348-B10A-1812BDE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8BB22-FABE-4654-B20A-7267A5DF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329E9-2F9E-483F-86C0-3416C0F1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3C25F-990A-4CD2-9F7C-868622D9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606F2-16F5-4186-917B-04DF6C71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064BE-8C8F-4CEA-9E15-50B01847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AA59-CE0A-4217-9C1E-63828C9D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168-6262-4A89-8F3F-E98B88DE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323B-197D-414D-9199-12030D7C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0B11-4CCB-4FEC-8C6B-74D80AD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B7A2-2E4D-416C-98D1-0F8AAA7A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C7DE-B82D-48DA-9BD0-650ABCE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97C4-1179-410A-9ECB-7ED3F91B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14BB-D338-457A-811D-0B257754E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EAD47-08D3-47AA-A03F-413336E9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7947-EA4D-4B8F-A0B0-381EF561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8F26-A38E-491B-830A-EA2DF3C8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3429-7A5A-4021-8461-34D6879B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5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B7F63-B5DC-43F5-917F-BAB7207D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9864-4E35-48BB-969E-6B585594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C29B-8CC9-4ED5-981E-730C3889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8C2F-587A-4D8A-9BA0-218B08673B1F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20CC-AC61-4B5F-9541-39B6128D7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B327-E065-48D3-AEA4-A062A5AB0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9FF0-AC5C-403A-97F5-8F0ABFC0D3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AC6E-429C-4E3B-8542-F3D13892F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Productivity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39ADC-7F6D-4492-A828-66CC0F594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1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6B03-B3DD-484A-93A1-05C05791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CC3D-8F68-46A8-8B5D-1BED22AB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1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9C58-4258-4CED-9E84-CC6D3AF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074C-B689-4402-AD13-E0799185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5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936-3622-456C-A397-B09878A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3111-E4AB-48C0-B352-C6A0918E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Business Questions:</a:t>
            </a:r>
          </a:p>
          <a:p>
            <a:r>
              <a:rPr lang="en-US" dirty="0"/>
              <a:t>How can we improve productivity within Scotland and the UK overall?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MVPs</a:t>
            </a:r>
          </a:p>
          <a:p>
            <a:r>
              <a:rPr lang="en-US" dirty="0"/>
              <a:t>Can we predict overall UK productivity rates?</a:t>
            </a:r>
          </a:p>
          <a:p>
            <a:r>
              <a:rPr lang="en-US" dirty="0"/>
              <a:t>Which industries are lagging behind in terms of productivity and how could they catch up? </a:t>
            </a:r>
          </a:p>
          <a:p>
            <a:r>
              <a:rPr lang="en-US" dirty="0"/>
              <a:t>What factors can be improved to increase employee and/or business productivity across UK regions? </a:t>
            </a:r>
          </a:p>
        </p:txBody>
      </p:sp>
    </p:spTree>
    <p:extLst>
      <p:ext uri="{BB962C8B-B14F-4D97-AF65-F5344CB8AC3E}">
        <p14:creationId xmlns:p14="http://schemas.microsoft.com/office/powerpoint/2010/main" val="50641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5FBB-F5B2-4644-8F71-C022902C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 and data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EB50-F685-41AC-A191-4960B0004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 from…</a:t>
            </a:r>
          </a:p>
          <a:p>
            <a:r>
              <a:rPr lang="en-GB" dirty="0"/>
              <a:t>No data ethical concerns as there is no individual’s data are being used for any analysis for this projects.</a:t>
            </a:r>
          </a:p>
        </p:txBody>
      </p:sp>
    </p:spTree>
    <p:extLst>
      <p:ext uri="{BB962C8B-B14F-4D97-AF65-F5344CB8AC3E}">
        <p14:creationId xmlns:p14="http://schemas.microsoft.com/office/powerpoint/2010/main" val="31763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641A-D46D-4D70-8173-92F4D436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97A8-B659-4CF7-AF15-3D26A0B6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Reason of starting this project… UK productivity growth is slower after the great recession in 2008…</a:t>
            </a:r>
          </a:p>
          <a:p>
            <a:r>
              <a:rPr lang="en-GB" dirty="0"/>
              <a:t>Productivity needs to be improved to competitive with other developed countries, for better economy.</a:t>
            </a:r>
          </a:p>
        </p:txBody>
      </p:sp>
    </p:spTree>
    <p:extLst>
      <p:ext uri="{BB962C8B-B14F-4D97-AF65-F5344CB8AC3E}">
        <p14:creationId xmlns:p14="http://schemas.microsoft.com/office/powerpoint/2010/main" val="19022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42F-F96E-40F5-BE3C-0887EA7E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73B1-9F6D-4AF1-A054-E2E682E1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Description…</a:t>
            </a:r>
          </a:p>
          <a:p>
            <a:r>
              <a:rPr lang="en-GB" dirty="0"/>
              <a:t>For consistency … productivity will be defined as OPH</a:t>
            </a:r>
          </a:p>
          <a:p>
            <a:r>
              <a:rPr lang="en-GB" dirty="0"/>
              <a:t>Productivity -&gt; Output per hour worked,</a:t>
            </a:r>
          </a:p>
          <a:p>
            <a:r>
              <a:rPr lang="en-GB" dirty="0"/>
              <a:t>Calculated by GVA / total hours worked</a:t>
            </a:r>
          </a:p>
          <a:p>
            <a:r>
              <a:rPr lang="en-GB" dirty="0"/>
              <a:t>Efficiency Per industry</a:t>
            </a:r>
          </a:p>
        </p:txBody>
      </p:sp>
    </p:spTree>
    <p:extLst>
      <p:ext uri="{BB962C8B-B14F-4D97-AF65-F5344CB8AC3E}">
        <p14:creationId xmlns:p14="http://schemas.microsoft.com/office/powerpoint/2010/main" val="167673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F5A4-DFDC-4F72-B156-B007B61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E31A-EDDD-4A41-A85D-0CF0D3A2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4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B8BA-5C89-43E8-8A19-ED256EF8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Lagging Behind – Scotland and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62C2-BCAC-4C4A-84FA-1F99C70B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Dividing </a:t>
            </a:r>
          </a:p>
        </p:txBody>
      </p:sp>
    </p:spTree>
    <p:extLst>
      <p:ext uri="{BB962C8B-B14F-4D97-AF65-F5344CB8AC3E}">
        <p14:creationId xmlns:p14="http://schemas.microsoft.com/office/powerpoint/2010/main" val="17650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D2C-894B-4733-9DE9-07043618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Industry Lagging Behind – UK and the G7s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2F28-4D34-481B-94A8-F70E6A75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7E9-7F63-44AF-9D0D-AA7E842A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Productivity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C420-1802-4C67-99E2-135980D8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Productivity Analysis</vt:lpstr>
      <vt:lpstr>Aim of the Project</vt:lpstr>
      <vt:lpstr>Data source and data ethics</vt:lpstr>
      <vt:lpstr>Introduction</vt:lpstr>
      <vt:lpstr>What is Productivity</vt:lpstr>
      <vt:lpstr>PowerPoint Presentation</vt:lpstr>
      <vt:lpstr>Industry Lagging Behind – Scotland and the UK</vt:lpstr>
      <vt:lpstr>Industry Lagging Behind – UK and the G7s</vt:lpstr>
      <vt:lpstr>Productivity Factor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25</cp:revision>
  <dcterms:created xsi:type="dcterms:W3CDTF">2022-03-14T12:55:37Z</dcterms:created>
  <dcterms:modified xsi:type="dcterms:W3CDTF">2022-03-14T18:51:13Z</dcterms:modified>
</cp:coreProperties>
</file>