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02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841D-E23D-4A26-B449-1B8B53B0D0CA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46428-00FE-496C-8B23-9C84E7346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5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0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Artificial intelligence is a branch of computer science that has the ability to simulate and learn from the dataset to mimic simple intelligent behaviour.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AI industry has been growing exponentially in the past decade, and has been adapted in different industries to optimise process, increase efficiency or embedded in commercial products to predict user behaviour.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With this favourable technologies also induced catastrophic accidents. Some of the accidents could be easily prevented it is being handled by human, and </a:t>
            </a:r>
          </a:p>
          <a:p>
            <a:r>
              <a:rPr lang="en-GB" dirty="0"/>
              <a:t>That brings us to today’s topics which is when should humans overrule A.I…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9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2020….</a:t>
            </a:r>
          </a:p>
          <a:p>
            <a:r>
              <a:rPr lang="en-GB" dirty="0"/>
              <a:t>A group of McAfee researchers conducted an 18-month test on the autonomous functions from Tesla Model X and Model S.</a:t>
            </a:r>
          </a:p>
          <a:p>
            <a:r>
              <a:rPr lang="en-GB" dirty="0"/>
              <a:t>In the final test, they have placed a tape across the middle of the 3 on a 35 mph speed limit sign and trick the system to misread and accelerated the car to 85mphs.</a:t>
            </a:r>
          </a:p>
          <a:p>
            <a:r>
              <a:rPr lang="en-GB" dirty="0"/>
              <a:t>The test was done under controlled environment and fed back to Tesla for corrective actions.</a:t>
            </a:r>
          </a:p>
          <a:p>
            <a:endParaRPr lang="en-GB" dirty="0"/>
          </a:p>
          <a:p>
            <a:r>
              <a:rPr lang="en-GB" dirty="0"/>
              <a:t>The corrective solution is to use GPS</a:t>
            </a:r>
          </a:p>
          <a:p>
            <a:r>
              <a:rPr lang="en-GB" dirty="0"/>
              <a:t>Or feeding in more data to improve the recognition system.</a:t>
            </a:r>
          </a:p>
          <a:p>
            <a:endParaRPr lang="en-GB" dirty="0"/>
          </a:p>
          <a:p>
            <a:r>
              <a:rPr lang="en-GB" dirty="0"/>
              <a:t>The case study highlighted the weakness of this autonomous function that is the function doesn’t know its competency.</a:t>
            </a:r>
          </a:p>
          <a:p>
            <a:r>
              <a:rPr lang="en-GB" dirty="0"/>
              <a:t>The user cannot foresee when this will happen.</a:t>
            </a:r>
          </a:p>
          <a:p>
            <a:endParaRPr lang="en-GB" dirty="0"/>
          </a:p>
          <a:p>
            <a:r>
              <a:rPr lang="en-GB" dirty="0"/>
              <a:t>This points towards my answer of when should humans overrule the A.I.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favourable self-learning ability can be misleading that people think it can displace their complex workload,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in reality it should be used as a guidance to compensate what human can’t do and provide extra precaution or warnings for the users to interpret and avoid any potential hazards and to reduce risk.</a:t>
            </a:r>
          </a:p>
          <a:p>
            <a:r>
              <a:rPr lang="en-GB" dirty="0"/>
              <a:t>In addition, there should be stand-alone function to unplug the AI when it is malfunctioning to prevent any further interference.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1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46428-00FE-496C-8B23-9C84E73469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8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4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75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4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0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8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E76836-42A2-4145-BD46-32F10F693BF9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9CA2FD-EDC0-4CD3-843E-0FC84493B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28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4180"/>
            <a:ext cx="12191999" cy="1233578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When Should Humans Overrule A.I.?</a:t>
            </a:r>
            <a:br>
              <a:rPr lang="en-US" sz="3600" b="1" i="0" dirty="0">
                <a:effectLst/>
                <a:latin typeface="Helvetica Neue"/>
              </a:rPr>
            </a:br>
            <a:r>
              <a:rPr lang="en-GB" sz="2700" dirty="0"/>
              <a:t>An</a:t>
            </a:r>
            <a:r>
              <a:rPr lang="en-US" sz="2700" i="0" dirty="0">
                <a:effectLst/>
                <a:latin typeface="Helvetica Neue"/>
              </a:rPr>
              <a:t> </a:t>
            </a:r>
            <a:r>
              <a:rPr lang="en-GB" sz="2700" dirty="0"/>
              <a:t>Ethics &amp; Communication Project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D275-4EEB-4F1B-BC65-E203AB4D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955" y="3110183"/>
            <a:ext cx="9650083" cy="1168993"/>
          </a:xfrm>
        </p:spPr>
        <p:txBody>
          <a:bodyPr>
            <a:normAutofit lnSpcReduction="10000"/>
          </a:bodyPr>
          <a:lstStyle/>
          <a:p>
            <a:endParaRPr lang="en-GB" sz="1800" dirty="0"/>
          </a:p>
          <a:p>
            <a:r>
              <a:rPr lang="en-GB" sz="1800" dirty="0"/>
              <a:t>Name: Kang </a:t>
            </a:r>
            <a:r>
              <a:rPr lang="en-GB" sz="1800" dirty="0" err="1"/>
              <a:t>Hin</a:t>
            </a:r>
            <a:r>
              <a:rPr lang="en-GB" sz="1800" dirty="0"/>
              <a:t> Lee</a:t>
            </a:r>
          </a:p>
          <a:p>
            <a:r>
              <a:rPr lang="en-GB" sz="1800" dirty="0"/>
              <a:t>Cohort: D-12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8727-3572-4982-8D5D-A8F660A9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05" y="5200470"/>
            <a:ext cx="3102181" cy="9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25F3-D959-49C6-ACE3-7861A7E1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b="1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6C84B-A7A2-4032-BC52-61732F6CB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8" y="1584310"/>
            <a:ext cx="5538696" cy="41540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56A187-0713-450F-9F95-34FE0DDFC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" y="1580050"/>
            <a:ext cx="5538695" cy="41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BEDE04-F5B3-48A5-8B86-C2F25D06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5" y="3856709"/>
            <a:ext cx="2205445" cy="274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35CDD8-171B-4932-9A93-27B1E533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64" y="954573"/>
            <a:ext cx="2205445" cy="2745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A153E0-6E2B-4FC3-ACA4-B9A655FDB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454" y="954573"/>
            <a:ext cx="6039620" cy="1527464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EC1BE77-6E7A-4665-A139-847DBAEA0DC6}"/>
              </a:ext>
            </a:extLst>
          </p:cNvPr>
          <p:cNvSpPr txBox="1">
            <a:spLocks/>
          </p:cNvSpPr>
          <p:nvPr/>
        </p:nvSpPr>
        <p:spPr>
          <a:xfrm>
            <a:off x="1756064" y="255296"/>
            <a:ext cx="8520545" cy="6680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300" b="1" i="0" dirty="0">
                <a:effectLst/>
                <a:latin typeface="Helvetica Neue"/>
              </a:rPr>
              <a:t>Case Study</a:t>
            </a:r>
            <a:endParaRPr lang="en-GB" sz="43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053963-C7CA-4F0B-894B-6B389B32A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454" y="2680877"/>
            <a:ext cx="6039620" cy="3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7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7B37D4-66FC-4C26-A316-29ED8C156BBC}"/>
              </a:ext>
            </a:extLst>
          </p:cNvPr>
          <p:cNvSpPr txBox="1">
            <a:spLocks/>
          </p:cNvSpPr>
          <p:nvPr/>
        </p:nvSpPr>
        <p:spPr>
          <a:xfrm>
            <a:off x="1" y="2608118"/>
            <a:ext cx="12191999" cy="16417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effectLst/>
                <a:latin typeface="Helvetica Neue"/>
              </a:rPr>
              <a:t>When Should Humans Overrule A.I.?</a:t>
            </a:r>
            <a:br>
              <a:rPr lang="en-US" sz="4400" b="1" dirty="0">
                <a:effectLst/>
                <a:latin typeface="Helvetica Neue"/>
              </a:rPr>
            </a:br>
            <a:r>
              <a:rPr lang="en-GB" sz="2700" dirty="0"/>
              <a:t>Answer: Always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836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9F2-44EA-4C07-AD3A-417FB60D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0118"/>
            <a:ext cx="12191999" cy="797764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Helvetica Neue"/>
              </a:rPr>
              <a:t>The End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3902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DE18-3877-456F-8EE7-F17ACA4A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24" y="1732449"/>
            <a:ext cx="11135329" cy="4058751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https://www.zdnet.com/article/ai-needs-to-be-controlled-but-lazy-humans-may-not-be-up-to-the-job/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https://www.nature.com/articles/s41599-020-0501-9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https://www.dailymail.co.uk/sciencetech/article-8021567/Tesla-cars-tricked-accelerating-85-MPH-35-MPH-zone-using-just-strip-tape.html</a:t>
            </a:r>
          </a:p>
          <a:p>
            <a:r>
              <a:rPr lang="en-GB" sz="1400" dirty="0">
                <a:solidFill>
                  <a:schemeClr val="tx1"/>
                </a:solidFill>
              </a:rPr>
              <a:t>https://news.harvard.edu/gazette/story/2020/10/ethical-concerns-mount-as-ai-takes-bigger-decision-making-role/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7989C1-7481-422D-938D-99492E48A02A}"/>
              </a:ext>
            </a:extLst>
          </p:cNvPr>
          <p:cNvSpPr txBox="1">
            <a:spLocks/>
          </p:cNvSpPr>
          <p:nvPr/>
        </p:nvSpPr>
        <p:spPr>
          <a:xfrm>
            <a:off x="423525" y="220739"/>
            <a:ext cx="11135329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1" i="0" dirty="0">
                <a:effectLst/>
                <a:latin typeface="Helvetica Neue"/>
              </a:rPr>
              <a:t>Reference: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31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435</TotalTime>
  <Words>415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Neue</vt:lpstr>
      <vt:lpstr>Calibri</vt:lpstr>
      <vt:lpstr>Calisto MT</vt:lpstr>
      <vt:lpstr>Wingdings 2</vt:lpstr>
      <vt:lpstr>Slate</vt:lpstr>
      <vt:lpstr>When Should Humans Overrule A.I.? An Ethics &amp; Communication Project</vt:lpstr>
      <vt:lpstr>Introduction</vt:lpstr>
      <vt:lpstr>PowerPoint Presentation</vt:lpstr>
      <vt:lpstr>PowerPoint Presentation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85</cp:revision>
  <dcterms:created xsi:type="dcterms:W3CDTF">2021-12-16T15:21:37Z</dcterms:created>
  <dcterms:modified xsi:type="dcterms:W3CDTF">2021-12-16T22:36:55Z</dcterms:modified>
</cp:coreProperties>
</file>