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6B7"/>
    <a:srgbClr val="8F13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D231-04EC-458A-BC21-B6F1787E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E7720-4B70-4050-A3D2-FA920ED20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61861-5C6A-4733-A342-B95ACB68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6091-08AC-4AF0-9DDC-7006EC8BF569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DBF43-E70D-46F1-805B-20D3BE3A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E56D5-18AB-4CF2-AF97-C9BCBD2F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B398-154A-4114-9B65-EDFD264E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13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06AB-2B84-4F2C-A3D5-816F960B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7FC48-AD65-4E95-8936-4599EE0BE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1FB5C-B7DA-4C60-805E-A35C27CB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6091-08AC-4AF0-9DDC-7006EC8BF569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5A9C4-6FDD-45CB-AD45-7F0418CD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6B9F0-C67E-42BD-9703-E077BD13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B398-154A-4114-9B65-EDFD264E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30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7260E-24EE-40EB-8149-324B9F23A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286A5-A6B5-4167-A6CD-B842020F6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95D7A-D204-45ED-84CE-AF226919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6091-08AC-4AF0-9DDC-7006EC8BF569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AB159-EFF8-412A-82B9-2EE0C369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6021E-3C5E-464A-9316-9F5DC12F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B398-154A-4114-9B65-EDFD264E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40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D01C-55DC-434B-808A-DC3526ED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8336-5946-4777-AFA7-125A81DF2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447C1-B3EA-4D70-B75B-4A5CF1A0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6091-08AC-4AF0-9DDC-7006EC8BF569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7E911-FD12-4807-B779-3763FD5A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FE698-08A6-4785-812F-259F4766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B398-154A-4114-9B65-EDFD264E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93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A0F5-34E6-4E0A-84A0-F9C40721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E1D51-C4FA-4B18-8AE2-CFC17455B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C4CB-1C96-4BA7-9419-FDBA9D89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6091-08AC-4AF0-9DDC-7006EC8BF569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CBBD5-FBAC-4002-BC40-22D5E944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0BE8-BBF8-4C5C-835E-12C7B145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B398-154A-4114-9B65-EDFD264E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72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59A6-D813-49D0-ACEB-F1F2FB83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8FBE-C3C6-4E87-819D-6E9E5E637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BD0-1A7E-4CAD-8D87-04BDD3D45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F166B-E612-4BA0-8B35-BD3CFB15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6091-08AC-4AF0-9DDC-7006EC8BF569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4CED8-C81F-4F7E-966F-B3FBE273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319A7-FDE4-4CF4-869C-552C261B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B398-154A-4114-9B65-EDFD264E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18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3BBA-DF9A-4686-9A1D-D097EA35B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EB60F-5027-4820-BBF6-3C370E654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40F47-E0EF-44B5-B653-2DFD3D7E4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54834-80D7-4FD5-9946-95AF2D658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DC923-8C3F-4D2E-BF5F-797BB301B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42E9D-0758-4586-B9AB-BD71A6C2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6091-08AC-4AF0-9DDC-7006EC8BF569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1827E-679F-4AB7-9E5A-DC601F7F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AD67CF-8E14-4973-9461-3DD25A22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B398-154A-4114-9B65-EDFD264E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41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B854-D588-4F6C-8E42-14519AFC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0E3FC-DE83-4A5A-BA1D-118EB3FC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6091-08AC-4AF0-9DDC-7006EC8BF569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6E71E-9EE9-458E-A7C1-332ADF73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2061E-A61D-428F-8BB7-E52AD0EB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B398-154A-4114-9B65-EDFD264E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79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0AC59-09B7-4EA2-8F3C-A9D9B9EE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6091-08AC-4AF0-9DDC-7006EC8BF569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8DF58-7031-4514-A8D3-40D16169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94996-DD93-4F45-9D9C-1AA56D23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B398-154A-4114-9B65-EDFD264E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99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E4DC-52C4-4BD1-A502-A6608EB28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F45F3-2DFD-4748-AE71-EC28614A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A6CF6-1D5E-4B1B-9C40-F54DFE0B1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CD774-2F6C-4263-8767-BB19B842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6091-08AC-4AF0-9DDC-7006EC8BF569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C23DE-AA20-4D61-920E-0BB3E71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FF7D1-4E67-416A-A050-6FC6F2D8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B398-154A-4114-9B65-EDFD264E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07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8FC8-26AE-4758-A209-F8412F03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CD6D0-F337-47EC-84B0-31E57FAF6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5FF53-C1CC-49D5-8A92-0C44C7195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966E7-9E3E-46F5-A749-51F8B9FD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6091-08AC-4AF0-9DDC-7006EC8BF569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68C7F-DA67-42AE-9B10-9B399ABD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37710-7250-4203-B393-DB528F3E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B398-154A-4114-9B65-EDFD264E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57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A2A3E-52D4-464D-8016-1A5EFAF3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F91E5-A813-473E-9A0F-999CA7C71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ED898-2496-42CC-9AE2-9CAFB40EC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6091-08AC-4AF0-9DDC-7006EC8BF569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2F55A-E117-4732-AAFC-7EB67C02A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6F38-1726-4A8B-8455-A9459E33C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9B398-154A-4114-9B65-EDFD264E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06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823B-18C5-4BA1-BFE9-A8A92C074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K-mean Cluster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6869C-1A71-481F-956C-84DDE689E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6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CFFC-D87C-4D5E-8A7E-685584C5E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870" y="114959"/>
            <a:ext cx="10515600" cy="1325563"/>
          </a:xfrm>
        </p:spPr>
        <p:txBody>
          <a:bodyPr/>
          <a:lstStyle/>
          <a:p>
            <a:r>
              <a:rPr lang="en-GB" dirty="0"/>
              <a:t>K-Mean-Cluster: How it 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F0D5F1-6211-445C-B2C1-8E38DA6D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11" y="1598921"/>
            <a:ext cx="2171341" cy="2237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1AE588-2208-4030-824F-653D27E1C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478" y="1587173"/>
            <a:ext cx="2195626" cy="2237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E7DAD9-A877-4F7D-8D44-27195E45C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880" y="1587173"/>
            <a:ext cx="2195626" cy="2280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1E5FCCB-8CDC-4931-BA91-BA4B2C72EF58}"/>
              </a:ext>
            </a:extLst>
          </p:cNvPr>
          <p:cNvSpPr txBox="1">
            <a:spLocks/>
          </p:cNvSpPr>
          <p:nvPr/>
        </p:nvSpPr>
        <p:spPr>
          <a:xfrm>
            <a:off x="8583283" y="1543954"/>
            <a:ext cx="3278037" cy="230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dirty="0"/>
              <a:t>Cluster location selection</a:t>
            </a:r>
          </a:p>
          <a:p>
            <a:r>
              <a:rPr lang="en-GB" sz="3000" dirty="0"/>
              <a:t>Iterate k-cluster(s) and return lowest variance.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24A1FA-DC5A-41B5-98C9-8A014C6A88E3}"/>
              </a:ext>
            </a:extLst>
          </p:cNvPr>
          <p:cNvSpPr/>
          <p:nvPr/>
        </p:nvSpPr>
        <p:spPr>
          <a:xfrm>
            <a:off x="1299193" y="2434908"/>
            <a:ext cx="214307" cy="2133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A35DE6-0156-4146-B939-2B30E733C3BC}"/>
              </a:ext>
            </a:extLst>
          </p:cNvPr>
          <p:cNvSpPr/>
          <p:nvPr/>
        </p:nvSpPr>
        <p:spPr>
          <a:xfrm>
            <a:off x="979153" y="1916748"/>
            <a:ext cx="214307" cy="2133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EC23F8A-A517-4052-88D9-D0B2E0ED7C12}"/>
              </a:ext>
            </a:extLst>
          </p:cNvPr>
          <p:cNvSpPr/>
          <p:nvPr/>
        </p:nvSpPr>
        <p:spPr>
          <a:xfrm>
            <a:off x="1369587" y="3321686"/>
            <a:ext cx="214307" cy="2133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2D7362-363C-42C2-B74B-4191C46F86F3}"/>
              </a:ext>
            </a:extLst>
          </p:cNvPr>
          <p:cNvSpPr/>
          <p:nvPr/>
        </p:nvSpPr>
        <p:spPr>
          <a:xfrm>
            <a:off x="2131663" y="3527426"/>
            <a:ext cx="214307" cy="2133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1165F8D-C24C-4423-ACBB-F6FFEA83C73A}"/>
              </a:ext>
            </a:extLst>
          </p:cNvPr>
          <p:cNvSpPr/>
          <p:nvPr/>
        </p:nvSpPr>
        <p:spPr>
          <a:xfrm>
            <a:off x="2238816" y="2727732"/>
            <a:ext cx="214307" cy="2133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262240-6B89-4796-A27A-26B7C9BBD7A5}"/>
              </a:ext>
            </a:extLst>
          </p:cNvPr>
          <p:cNvSpPr/>
          <p:nvPr/>
        </p:nvSpPr>
        <p:spPr>
          <a:xfrm>
            <a:off x="3778572" y="1904072"/>
            <a:ext cx="214307" cy="213360"/>
          </a:xfrm>
          <a:prstGeom prst="ellipse">
            <a:avLst/>
          </a:prstGeom>
          <a:solidFill>
            <a:srgbClr val="8F130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F1305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30CEEA4-FC15-4335-9591-64445D8DAF21}"/>
              </a:ext>
            </a:extLst>
          </p:cNvPr>
          <p:cNvSpPr/>
          <p:nvPr/>
        </p:nvSpPr>
        <p:spPr>
          <a:xfrm>
            <a:off x="4070037" y="2399348"/>
            <a:ext cx="214307" cy="213360"/>
          </a:xfrm>
          <a:prstGeom prst="ellipse">
            <a:avLst/>
          </a:prstGeom>
          <a:solidFill>
            <a:srgbClr val="8F130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F1305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36368F-B8F0-4313-9CF8-F9A858C1A4C4}"/>
              </a:ext>
            </a:extLst>
          </p:cNvPr>
          <p:cNvSpPr/>
          <p:nvPr/>
        </p:nvSpPr>
        <p:spPr>
          <a:xfrm>
            <a:off x="5060525" y="2663508"/>
            <a:ext cx="214307" cy="213360"/>
          </a:xfrm>
          <a:prstGeom prst="ellipse">
            <a:avLst/>
          </a:prstGeom>
          <a:solidFill>
            <a:srgbClr val="B7B6B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12C3CF0-6ECC-47F7-9053-E5C329B08B94}"/>
              </a:ext>
            </a:extLst>
          </p:cNvPr>
          <p:cNvSpPr/>
          <p:nvPr/>
        </p:nvSpPr>
        <p:spPr>
          <a:xfrm>
            <a:off x="4082502" y="3229928"/>
            <a:ext cx="246526" cy="239078"/>
          </a:xfrm>
          <a:prstGeom prst="ellipse">
            <a:avLst/>
          </a:prstGeom>
          <a:solidFill>
            <a:srgbClr val="8F130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F1305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8A026B2-415C-4C1A-B8A7-F83DF0C78644}"/>
              </a:ext>
            </a:extLst>
          </p:cNvPr>
          <p:cNvSpPr/>
          <p:nvPr/>
        </p:nvSpPr>
        <p:spPr>
          <a:xfrm>
            <a:off x="4908922" y="3429000"/>
            <a:ext cx="214307" cy="213360"/>
          </a:xfrm>
          <a:prstGeom prst="ellipse">
            <a:avLst/>
          </a:prstGeom>
          <a:solidFill>
            <a:srgbClr val="B7B6B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7BBDC02-A0D0-43A6-809B-B196F0D6A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542" y="3031457"/>
            <a:ext cx="246526" cy="30491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F37A9BD-5665-4505-908D-27D22F62BD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0414" y="2949722"/>
            <a:ext cx="246525" cy="288486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151160-7642-414E-9BA8-8F9F54A6F067}"/>
              </a:ext>
            </a:extLst>
          </p:cNvPr>
          <p:cNvCxnSpPr>
            <a:cxnSpLocks/>
          </p:cNvCxnSpPr>
          <p:nvPr/>
        </p:nvCxnSpPr>
        <p:spPr>
          <a:xfrm flipH="1" flipV="1">
            <a:off x="7416800" y="3181350"/>
            <a:ext cx="289827" cy="100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04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CB2519-2CD1-4680-9985-0A44A1EA7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97" y="1310640"/>
            <a:ext cx="7882845" cy="4790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79CA2B-DFDD-492E-ADF9-5295FD302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97" y="1840230"/>
            <a:ext cx="7888179" cy="2735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CD783D-E3B8-44C3-8A80-A2D8FB620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005" y="1058192"/>
            <a:ext cx="8746895" cy="7820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73E2AD-5BE5-4275-BD6F-39F48CE8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Automated-K-Mean-Cluster</a:t>
            </a:r>
          </a:p>
        </p:txBody>
      </p:sp>
    </p:spTree>
    <p:extLst>
      <p:ext uri="{BB962C8B-B14F-4D97-AF65-F5344CB8AC3E}">
        <p14:creationId xmlns:p14="http://schemas.microsoft.com/office/powerpoint/2010/main" val="244986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124B-3B4A-47CE-85EE-1F8D41C3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6CA5D0-3DEE-472B-B1C6-85F674349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947" y="1900743"/>
            <a:ext cx="7046106" cy="4377280"/>
          </a:xfrm>
        </p:spPr>
      </p:pic>
    </p:spTree>
    <p:extLst>
      <p:ext uri="{BB962C8B-B14F-4D97-AF65-F5344CB8AC3E}">
        <p14:creationId xmlns:p14="http://schemas.microsoft.com/office/powerpoint/2010/main" val="77247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K-mean Cluster</vt:lpstr>
      <vt:lpstr>K-Mean-Cluster: How it works</vt:lpstr>
      <vt:lpstr>Automated-K-Mean-Cluster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</dc:creator>
  <cp:lastModifiedBy>K</cp:lastModifiedBy>
  <cp:revision>22</cp:revision>
  <dcterms:created xsi:type="dcterms:W3CDTF">2022-02-21T18:41:51Z</dcterms:created>
  <dcterms:modified xsi:type="dcterms:W3CDTF">2022-02-21T19:31:57Z</dcterms:modified>
</cp:coreProperties>
</file>