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3" r:id="rId6"/>
    <p:sldId id="264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24" autoAdjust="0"/>
  </p:normalViewPr>
  <p:slideViewPr>
    <p:cSldViewPr snapToGrid="0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4BED-D35D-43B7-8553-CE57C3901055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6D55-176F-43A3-BF44-93976FFCC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6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6518 records in total</a:t>
            </a:r>
          </a:p>
          <a:p>
            <a:r>
              <a:rPr lang="en-GB" sz="1200" dirty="0"/>
              <a:t>13 Award Titles</a:t>
            </a:r>
          </a:p>
          <a:p>
            <a:r>
              <a:rPr lang="en-GB" sz="1200" dirty="0"/>
              <a:t>1243 Schools</a:t>
            </a:r>
          </a:p>
          <a:p>
            <a:endParaRPr lang="en-GB" sz="1200" dirty="0"/>
          </a:p>
          <a:p>
            <a:r>
              <a:rPr lang="en-GB" sz="1200" dirty="0"/>
              <a:t>175 candidates missing student number</a:t>
            </a:r>
          </a:p>
          <a:p>
            <a:r>
              <a:rPr lang="en-GB" sz="1200" dirty="0"/>
              <a:t>1290 candidates missing grade</a:t>
            </a:r>
          </a:p>
          <a:p>
            <a:endParaRPr lang="en-GB" sz="1200" dirty="0"/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rgbClr val="FF0000"/>
                </a:solidFill>
              </a:rPr>
              <a:t>red</a:t>
            </a:r>
            <a:r>
              <a:rPr lang="en-GB" sz="1200" dirty="0"/>
              <a:t>:</a:t>
            </a:r>
          </a:p>
          <a:p>
            <a:pPr marL="0" indent="0">
              <a:buNone/>
            </a:pPr>
            <a:r>
              <a:rPr lang="en-GB" sz="1200" dirty="0"/>
              <a:t>Award Title contains 2 or more unit code</a:t>
            </a:r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green:</a:t>
            </a:r>
          </a:p>
          <a:p>
            <a:pPr marL="0" indent="0">
              <a:buNone/>
            </a:pPr>
            <a:r>
              <a:rPr lang="en-GB" sz="1200" dirty="0"/>
              <a:t>Unit Code contains 2 or more award title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5B8-5AAA-2AA4-CC05-CAB2D39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2E45-975E-799F-0F1E-D1E8266D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2963-C8C9-C746-B31C-C77187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FAF1-1BED-36DB-706D-F04B3AE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C100-5CB3-E7E7-1726-10A16AA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71A5-5596-E717-67C5-2719425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213B-E6D2-84B8-8268-95DCB5C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2CD1-0CB3-9A8C-3FEC-12A54906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7C22-53FB-E757-39E0-657BE98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73E-7943-EA17-172F-8B917EA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3912-58AC-BA57-CD69-05BE4A31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0A13-1DFD-B3F4-5B68-9E1A8C14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CC74-6888-63AD-4AC4-0A778F6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094B-D64A-984C-8419-855DB4D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BD84-7C43-BB23-202B-2C42A7C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4C7C-1FF7-5128-E0F4-3482008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A732-57C4-3673-B637-806B6D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5AEA-1D9F-4050-319C-C2A3B9A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E4EB-D42C-7CEB-92D7-77946EC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4BC-3A1A-376C-A371-CDD586F2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D9D-E6EE-8CDD-F4E1-F044DB4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0FF5-452A-29DF-FBFA-5751B560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AA5-7093-B989-B001-F7222B1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7EE-2EE1-7DA4-ACE5-FFE2643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56F8-E298-6416-1B8B-1FB4ED7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87-569B-3C38-5F88-74BB6BB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477-C227-8564-6152-3F23B93D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5EB7-C92F-1679-10CD-302857AA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10AE-9C7F-5FF4-F095-3208B920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57F1-EA5F-D0DF-F9C4-83D93CD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8762-879A-A663-ACF6-00D52037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DB3D-58F0-0080-01BA-A4AFA59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2C50-3526-B8E1-AE02-14EA674B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72AA-0A18-18EE-9283-75683ED7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697A-7617-6588-E21B-85EC2B5EE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FC39-D26B-0D23-D8BB-045CF1A1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3FA9-A9CA-04AB-5B41-59CA132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7F2C-6249-4BEB-26AF-35A6EC35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5088-7DE5-DC3B-7153-B09B5B58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3F99-D3EF-F1C7-74E7-29C422E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B3CE-46EF-8042-0556-D6EBA756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D4F43-0A30-AB87-F67B-718600F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408A-B9DD-5D4D-DFC8-A78E9157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1C60-C6C2-4B74-EE94-4F9EC98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F21D-A244-BBCE-50E0-264BC9B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3851-667C-4DEC-9208-80055B2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C155-65F8-DE9F-ED0D-6C7B0D16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6B8C-B543-7B8D-4A0F-DFDD2604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5046-0F1F-E9B7-8CD4-949B5972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E82F-B3B1-BBBA-9876-12CF410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CFEB-DA59-5038-4843-65A4D7A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71D5-DAF7-5C52-D43B-62BC871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6AB-E954-10E1-12C7-3092EEA7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4A09-7D95-D8BA-388A-AD69C2156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A305-157A-A3FB-DB7C-AD9FACA8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07D9-0789-F1FF-D226-392A78D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E50E-F5F7-6F91-7E85-A3D4A5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74B-59E4-B483-F6BD-99F3DF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3E60E-BAB8-D92D-0BB3-AB43E3A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64C4-FE88-4B15-5071-968C2506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D386-B35A-0403-6CA0-F870E2AC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5A66-46EC-54B8-962C-EA4E7A7A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7599-11EB-EB53-3DA5-2371FF01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618-5B3F-E860-F681-A1EFAE81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Pearson Education Tech </a:t>
            </a:r>
            <a:r>
              <a:rPr lang="en-GB" dirty="0" err="1"/>
              <a:t>Presetation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A0581-360A-C826-CDBD-4061CDCA2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n</a:t>
            </a:r>
          </a:p>
        </p:txBody>
      </p:sp>
    </p:spTree>
    <p:extLst>
      <p:ext uri="{BB962C8B-B14F-4D97-AF65-F5344CB8AC3E}">
        <p14:creationId xmlns:p14="http://schemas.microsoft.com/office/powerpoint/2010/main" val="78834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dirty="0"/>
              <a:t>Dataset Format: .xlsx (Excel)</a:t>
            </a:r>
          </a:p>
          <a:p>
            <a:r>
              <a:rPr lang="en-GB" dirty="0"/>
              <a:t>Software Used for Data Analysis: R / R Studio</a:t>
            </a:r>
          </a:p>
          <a:p>
            <a:r>
              <a:rPr lang="en-GB" dirty="0"/>
              <a:t>Control Version: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Presentation: Power point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09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02: Dataset: BTEC Tech Awards (June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sz="2400" dirty="0"/>
              <a:t>Pearson BTEC Level 1 / Level 2 Tech Award (Award Code: Y6)</a:t>
            </a:r>
          </a:p>
          <a:p>
            <a:r>
              <a:rPr lang="en-GB" sz="2400" dirty="0"/>
              <a:t>Series: 01 – June - 2020</a:t>
            </a:r>
          </a:p>
          <a:p>
            <a:r>
              <a:rPr lang="en-GB" sz="2400" dirty="0" err="1"/>
              <a:t>Dataframe</a:t>
            </a:r>
            <a:r>
              <a:rPr lang="en-GB" sz="2400" dirty="0"/>
              <a:t> Size: 19 variables with 6518 rows </a:t>
            </a:r>
          </a:p>
          <a:p>
            <a:r>
              <a:rPr lang="en-GB" sz="2400" dirty="0"/>
              <a:t>Data Type: Character, Numeric, Boolean, Time 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9B8E-95ED-6C33-305C-1F6C0DCD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59" y="3719122"/>
            <a:ext cx="904048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C25E-73F9-1300-5D71-7B13DF6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2" y="365125"/>
            <a:ext cx="10515600" cy="1325563"/>
          </a:xfrm>
        </p:spPr>
        <p:txBody>
          <a:bodyPr/>
          <a:lstStyle/>
          <a:p>
            <a:r>
              <a:rPr lang="en-GB" dirty="0"/>
              <a:t>02: Dataset: BTEC Tech Awards (June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F73A-6ABE-3A28-A520-F713D9A4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2" y="1786868"/>
            <a:ext cx="9935962" cy="4706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39116-B947-A279-BC6D-79B566FC9579}"/>
              </a:ext>
            </a:extLst>
          </p:cNvPr>
          <p:cNvSpPr/>
          <p:nvPr/>
        </p:nvSpPr>
        <p:spPr>
          <a:xfrm>
            <a:off x="572885" y="2916936"/>
            <a:ext cx="9807689" cy="777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8DF4-071F-6CBC-EBD5-429B5CE28DC8}"/>
              </a:ext>
            </a:extLst>
          </p:cNvPr>
          <p:cNvSpPr/>
          <p:nvPr/>
        </p:nvSpPr>
        <p:spPr>
          <a:xfrm>
            <a:off x="444613" y="4824244"/>
            <a:ext cx="9935962" cy="835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07D-85C9-9F30-1B71-F8492FE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03: Data Analysis: Award Count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6B9E42-0AE9-EE76-919A-26DBC832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676161"/>
            <a:ext cx="470600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FAF-70D6-1252-126D-E102300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12554"/>
            <a:ext cx="4821936" cy="51846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Data Analysis Pass Rate (%)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7A493-0570-5AA7-E5D3-85564F8B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79714"/>
            <a:ext cx="4821936" cy="45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6C53B-D23F-463C-A981-3EEA6E09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79714"/>
            <a:ext cx="5257800" cy="45837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45D979-5A22-5FF4-79ED-71B671980A12}"/>
              </a:ext>
            </a:extLst>
          </p:cNvPr>
          <p:cNvSpPr txBox="1">
            <a:spLocks/>
          </p:cNvSpPr>
          <p:nvPr/>
        </p:nvSpPr>
        <p:spPr>
          <a:xfrm>
            <a:off x="6096000" y="1312554"/>
            <a:ext cx="5257800" cy="51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dirty="0"/>
              <a:t>Data Analysis Top Score Rate (%)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2804A1-EC09-FDD1-5D37-FDB3B92D6192}"/>
              </a:ext>
            </a:extLst>
          </p:cNvPr>
          <p:cNvSpPr txBox="1">
            <a:spLocks/>
          </p:cNvSpPr>
          <p:nvPr/>
        </p:nvSpPr>
        <p:spPr>
          <a:xfrm>
            <a:off x="472440" y="84179"/>
            <a:ext cx="10515600" cy="10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03: Data Analysis: Pass &amp; Top Score Rate</a:t>
            </a:r>
          </a:p>
        </p:txBody>
      </p:sp>
    </p:spTree>
    <p:extLst>
      <p:ext uri="{BB962C8B-B14F-4D97-AF65-F5344CB8AC3E}">
        <p14:creationId xmlns:p14="http://schemas.microsoft.com/office/powerpoint/2010/main" val="78085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Any Issues Encountered</a:t>
            </a:r>
          </a:p>
        </p:txBody>
      </p:sp>
    </p:spTree>
    <p:extLst>
      <p:ext uri="{BB962C8B-B14F-4D97-AF65-F5344CB8AC3E}">
        <p14:creationId xmlns:p14="http://schemas.microsoft.com/office/powerpoint/2010/main" val="37162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D216-735C-C50E-08B2-38EBFB2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A597-B421-CD1F-1425-0E7B6AE1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B86-8F38-B822-10EC-550FE260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2EE8-9A6D-B012-7BAA-F942A7B5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Pearson Qualification: BTEC Tech Awards</a:t>
            </a:r>
          </a:p>
          <a:p>
            <a:r>
              <a:rPr lang="en-GB" dirty="0"/>
              <a:t>Series: 2020-06-01</a:t>
            </a:r>
          </a:p>
          <a:p>
            <a:r>
              <a:rPr lang="en-GB" dirty="0" err="1"/>
              <a:t>ucas_ref</a:t>
            </a:r>
            <a:r>
              <a:rPr lang="en-GB" dirty="0"/>
              <a:t>: N/A</a:t>
            </a:r>
          </a:p>
          <a:p>
            <a:r>
              <a:rPr lang="en-GB" dirty="0" err="1"/>
              <a:t>cert_no</a:t>
            </a:r>
            <a:r>
              <a:rPr lang="en-GB" dirty="0"/>
              <a:t>: N/A</a:t>
            </a:r>
          </a:p>
          <a:p>
            <a:r>
              <a:rPr lang="en-GB" dirty="0" err="1"/>
              <a:t>award_code</a:t>
            </a:r>
            <a:r>
              <a:rPr lang="en-GB" dirty="0"/>
              <a:t>: Y6</a:t>
            </a:r>
          </a:p>
          <a:p>
            <a:r>
              <a:rPr lang="en-GB" dirty="0" err="1"/>
              <a:t>award_code_desciprtion</a:t>
            </a:r>
            <a:r>
              <a:rPr lang="en-GB" dirty="0"/>
              <a:t>: PEARSON BTEC LEVEL 1/LEVEL 2 TECH AWARD (120 GLH)</a:t>
            </a:r>
          </a:p>
          <a:p>
            <a:r>
              <a:rPr lang="en-GB" dirty="0" err="1"/>
              <a:t>in_regraded_files</a:t>
            </a:r>
            <a:r>
              <a:rPr lang="en-GB" dirty="0"/>
              <a:t>: 0</a:t>
            </a:r>
          </a:p>
          <a:p>
            <a:r>
              <a:rPr lang="en-GB" dirty="0" err="1"/>
              <a:t>external_assessment_grade</a:t>
            </a:r>
            <a:r>
              <a:rPr lang="en-GB" dirty="0"/>
              <a:t>: N/A</a:t>
            </a:r>
          </a:p>
          <a:p>
            <a:r>
              <a:rPr lang="en-GB" dirty="0"/>
              <a:t>status: Unknown </a:t>
            </a:r>
            <a:r>
              <a:rPr lang="en-GB" dirty="0" err="1"/>
              <a:t>anomalie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241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Pearson Education Tech Presetation</vt:lpstr>
      <vt:lpstr>01: Introduction</vt:lpstr>
      <vt:lpstr>02: Dataset: BTEC Tech Awards (June 2020)</vt:lpstr>
      <vt:lpstr>02: Dataset: BTEC Tech Awards (June 2020)</vt:lpstr>
      <vt:lpstr>03: Data Analysis: Award Count</vt:lpstr>
      <vt:lpstr>Data Analysis Pass Rate (%)</vt:lpstr>
      <vt:lpstr>Any Issues Encountered</vt:lpstr>
      <vt:lpstr>PowerPoint Presentation</vt:lpstr>
      <vt:lpstr>Static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Chan</dc:creator>
  <cp:lastModifiedBy>Kelvin Chan</cp:lastModifiedBy>
  <cp:revision>92</cp:revision>
  <dcterms:created xsi:type="dcterms:W3CDTF">2022-05-09T12:48:44Z</dcterms:created>
  <dcterms:modified xsi:type="dcterms:W3CDTF">2022-05-10T12:53:02Z</dcterms:modified>
</cp:coreProperties>
</file>