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57" r:id="rId4"/>
    <p:sldId id="269" r:id="rId5"/>
    <p:sldId id="260" r:id="rId6"/>
    <p:sldId id="265" r:id="rId7"/>
    <p:sldId id="270" r:id="rId8"/>
    <p:sldId id="263" r:id="rId9"/>
    <p:sldId id="264" r:id="rId10"/>
    <p:sldId id="273" r:id="rId11"/>
    <p:sldId id="266" r:id="rId12"/>
    <p:sldId id="274" r:id="rId13"/>
    <p:sldId id="27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77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94BED-D35D-43B7-8553-CE57C3901055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C6D55-176F-43A3-BF44-93976FFCC2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669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aim of the presentation is to provide an understanding to the dataset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C6D55-176F-43A3-BF44-93976FFCC2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0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C6D55-176F-43A3-BF44-93976FFCC2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2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6518 records in total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1243 Schools</a:t>
            </a:r>
          </a:p>
          <a:p>
            <a:r>
              <a:rPr lang="en-GB" sz="1200" dirty="0"/>
              <a:t>16 Unit Codes with 13 Award Titles</a:t>
            </a:r>
          </a:p>
          <a:p>
            <a:endParaRPr lang="en-GB" sz="1200" dirty="0"/>
          </a:p>
          <a:p>
            <a:r>
              <a:rPr lang="en-GB" sz="1200" dirty="0"/>
              <a:t>175 candidates missing student number</a:t>
            </a:r>
          </a:p>
          <a:p>
            <a:r>
              <a:rPr lang="en-GB" sz="1200" dirty="0"/>
              <a:t>1290 candidates missing grade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Text in </a:t>
            </a:r>
            <a:r>
              <a:rPr lang="en-GB" sz="1200" dirty="0">
                <a:solidFill>
                  <a:srgbClr val="FF0000"/>
                </a:solidFill>
              </a:rPr>
              <a:t>red</a:t>
            </a:r>
            <a:r>
              <a:rPr lang="en-GB" sz="1200" dirty="0"/>
              <a:t>:</a:t>
            </a:r>
          </a:p>
          <a:p>
            <a:pPr marL="0" indent="0">
              <a:buNone/>
            </a:pPr>
            <a:r>
              <a:rPr lang="en-GB" sz="1200" dirty="0"/>
              <a:t>Award Title contains 2 or more unit code</a:t>
            </a:r>
          </a:p>
          <a:p>
            <a:r>
              <a:rPr lang="en-GB" sz="1200" dirty="0"/>
              <a:t>Text in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green:</a:t>
            </a:r>
          </a:p>
          <a:p>
            <a:pPr marL="0" indent="0">
              <a:buNone/>
            </a:pPr>
            <a:r>
              <a:rPr lang="en-GB" sz="1200" dirty="0"/>
              <a:t>Unit Code contains 2 or more award title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C6D55-176F-43A3-BF44-93976FFCC2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10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summarised them via unit codes, I have summarised them via </a:t>
            </a:r>
            <a:r>
              <a:rPr lang="en-GB" dirty="0" err="1"/>
              <a:t>award_title</a:t>
            </a:r>
            <a:endParaRPr lang="en-GB" dirty="0"/>
          </a:p>
          <a:p>
            <a:r>
              <a:rPr lang="en-GB" dirty="0"/>
              <a:t>Removed 1290 Missing Grades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C6D55-176F-43A3-BF44-93976FFCC2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7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Art, has the highest Pass &amp; top score rate,  missing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C6D55-176F-43A3-BF44-93976FFCC2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5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5B8-5AAA-2AA4-CC05-CAB2D39FA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2E45-975E-799F-0F1E-D1E8266D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2963-C8C9-C746-B31C-C7718774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CFAF1-1BED-36DB-706D-F04B3AE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7C100-5CB3-E7E7-1726-10A16AA6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8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71A5-5596-E717-67C5-27194250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2213B-E6D2-84B8-8268-95DCB5C6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2CD1-0CB3-9A8C-3FEC-12A54906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7C22-53FB-E757-39E0-657BE988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073E-7943-EA17-172F-8B917EA9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03912-58AC-BA57-CD69-05BE4A314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30A13-1DFD-B3F4-5B68-9E1A8C14E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8CC74-6888-63AD-4AC4-0A778F6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094B-D64A-984C-8419-855DB4DD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BD84-7C43-BB23-202B-2C42A7CA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52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4C7C-1FF7-5128-E0F4-3482008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A732-57C4-3673-B637-806B6DE0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5AEA-1D9F-4050-319C-C2A3B9A7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9E4EB-D42C-7CEB-92D7-77946EC6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DD4BC-3A1A-376C-A371-CDD586F2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51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1D9D-E6EE-8CDD-F4E1-F044DB4E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0FF5-452A-29DF-FBFA-5751B560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6AA5-7093-B989-B001-F7222B1F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D7EE-2EE1-7DA4-ACE5-FFE26432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56F8-E298-6416-1B8B-1FB4ED7F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0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187-569B-3C38-5F88-74BB6BB3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B477-C227-8564-6152-3F23B93D4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35EB7-C92F-1679-10CD-302857AA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10AE-9C7F-5FF4-F095-3208B920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57F1-EA5F-D0DF-F9C4-83D93CD9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E8762-879A-A663-ACF6-00D52037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93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DB3D-58F0-0080-01BA-A4AFA590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72C50-3526-B8E1-AE02-14EA674B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572AA-0A18-18EE-9283-75683ED7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A697A-7617-6588-E21B-85EC2B5EE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3FC39-D26B-0D23-D8BB-045CF1A1D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23FA9-A9CA-04AB-5B41-59CA132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87F2C-6249-4BEB-26AF-35A6EC35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B5088-7DE5-DC3B-7153-B09B5B58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6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3F99-D3EF-F1C7-74E7-29C422E1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9B3CE-46EF-8042-0556-D6EBA756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D4F43-0A30-AB87-F67B-718600FA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C408A-B9DD-5D4D-DFC8-A78E9157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62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A1C60-C6C2-4B74-EE94-4F9EC98B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0F21D-A244-BBCE-50E0-264BC9B2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3851-667C-4DEC-9208-80055B2F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25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C155-65F8-DE9F-ED0D-6C7B0D16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6B8C-B543-7B8D-4A0F-DFDD2604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C5046-0F1F-E9B7-8CD4-949B5972B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E82F-B3B1-BBBA-9876-12CF4102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CFEB-DA59-5038-4843-65A4D7A1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271D5-DAF7-5C52-D43B-62BC8717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8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26AB-E954-10E1-12C7-3092EEA7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34A09-7D95-D8BA-388A-AD69C2156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A305-157A-A3FB-DB7C-AD9FACA8E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07D9-0789-F1FF-D226-392A78D3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E50E-F5F7-6F91-7E85-A3D4A5E6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0874B-59E4-B483-F6BD-99F3DFA5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4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3E60E-BAB8-D92D-0BB3-AB43E3A4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64C4-FE88-4B15-5071-968C2506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D386-B35A-0403-6CA0-F870E2ACD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CA52-0208-4CAB-A2DA-224004619860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5A66-46EC-54B8-962C-EA4E7A7A0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7599-11EB-EB53-3DA5-2371FF01A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74BC3-EAD7-4295-B57D-D55E8D44AA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hinlee/interview_prep/tree/main/pearson_edu_presentation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fi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B618-5B3F-E860-F681-A1EFAE81E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4761"/>
            <a:ext cx="9144000" cy="2387600"/>
          </a:xfrm>
        </p:spPr>
        <p:txBody>
          <a:bodyPr/>
          <a:lstStyle/>
          <a:p>
            <a:r>
              <a:rPr lang="en-GB" dirty="0"/>
              <a:t>Technical Data Analysis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A0581-360A-C826-CDBD-4061CDCA2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31757"/>
            <a:ext cx="9144000" cy="1655762"/>
          </a:xfrm>
        </p:spPr>
        <p:txBody>
          <a:bodyPr/>
          <a:lstStyle/>
          <a:p>
            <a:r>
              <a:rPr lang="en-GB" dirty="0"/>
              <a:t>By Kang </a:t>
            </a:r>
            <a:r>
              <a:rPr lang="en-GB" dirty="0" err="1"/>
              <a:t>Hin</a:t>
            </a:r>
            <a:r>
              <a:rPr lang="en-GB" dirty="0"/>
              <a:t> Lee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1B5B0D0-773A-2DDF-27A1-B04E2F648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2930" y="5087519"/>
            <a:ext cx="4306140" cy="129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44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0FAF-70D6-1252-126D-E102300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312554"/>
            <a:ext cx="4821936" cy="518466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Data Analysis Pass Rate (%)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7A493-0570-5AA7-E5D3-85564F8B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879714"/>
            <a:ext cx="4821936" cy="4593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6C53B-D23F-463C-A981-3EEA6E09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879714"/>
            <a:ext cx="5257800" cy="45837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45D979-5A22-5FF4-79ED-71B671980A12}"/>
              </a:ext>
            </a:extLst>
          </p:cNvPr>
          <p:cNvSpPr txBox="1">
            <a:spLocks/>
          </p:cNvSpPr>
          <p:nvPr/>
        </p:nvSpPr>
        <p:spPr>
          <a:xfrm>
            <a:off x="6096000" y="1312554"/>
            <a:ext cx="5257800" cy="51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dirty="0"/>
              <a:t>Data Analysis Top Score Rate (%)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2804A1-EC09-FDD1-5D37-FDB3B92D6192}"/>
              </a:ext>
            </a:extLst>
          </p:cNvPr>
          <p:cNvSpPr txBox="1">
            <a:spLocks/>
          </p:cNvSpPr>
          <p:nvPr/>
        </p:nvSpPr>
        <p:spPr>
          <a:xfrm>
            <a:off x="472440" y="84179"/>
            <a:ext cx="10515600" cy="101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02: Data Analysis: Pass &amp; Top Score Rate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5CFD8DE-3A30-0F65-857B-AA5DF8E0BF72}"/>
              </a:ext>
            </a:extLst>
          </p:cNvPr>
          <p:cNvCxnSpPr>
            <a:cxnSpLocks/>
          </p:cNvCxnSpPr>
          <p:nvPr/>
        </p:nvCxnSpPr>
        <p:spPr>
          <a:xfrm>
            <a:off x="5294376" y="2853732"/>
            <a:ext cx="1227004" cy="30346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3F30BC-EB49-139B-1CC3-CF8A25F5E520}"/>
              </a:ext>
            </a:extLst>
          </p:cNvPr>
          <p:cNvCxnSpPr/>
          <p:nvPr/>
        </p:nvCxnSpPr>
        <p:spPr>
          <a:xfrm>
            <a:off x="5294376" y="3305908"/>
            <a:ext cx="1227004" cy="21603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DB105-7C8F-782A-7BB6-A3D2B0E73F04}"/>
              </a:ext>
            </a:extLst>
          </p:cNvPr>
          <p:cNvCxnSpPr>
            <a:cxnSpLocks/>
          </p:cNvCxnSpPr>
          <p:nvPr/>
        </p:nvCxnSpPr>
        <p:spPr>
          <a:xfrm flipV="1">
            <a:off x="5294376" y="2853732"/>
            <a:ext cx="1227004" cy="34867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5908-9B1C-4897-B27E-F23BFAE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03: Any Issues Encountered?</a:t>
            </a:r>
          </a:p>
        </p:txBody>
      </p:sp>
    </p:spTree>
    <p:extLst>
      <p:ext uri="{BB962C8B-B14F-4D97-AF65-F5344CB8AC3E}">
        <p14:creationId xmlns:p14="http://schemas.microsoft.com/office/powerpoint/2010/main" val="371626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5908-9B1C-4897-B27E-F23BFAE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02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5908-9B1C-4897-B27E-F23BFAE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91656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0B86-8F38-B822-10EC-550FE260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Appendix: Static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2EE8-9A6D-B012-7BAA-F942A7B5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Pearson Qualification: BTEC Tech Awards</a:t>
            </a:r>
          </a:p>
          <a:p>
            <a:r>
              <a:rPr lang="en-GB" dirty="0"/>
              <a:t>Series: 2020-06-01</a:t>
            </a:r>
          </a:p>
          <a:p>
            <a:r>
              <a:rPr lang="en-GB" dirty="0" err="1"/>
              <a:t>ucas_ref</a:t>
            </a:r>
            <a:r>
              <a:rPr lang="en-GB" dirty="0"/>
              <a:t>: N/A</a:t>
            </a:r>
          </a:p>
          <a:p>
            <a:r>
              <a:rPr lang="en-GB" dirty="0" err="1"/>
              <a:t>cert_no</a:t>
            </a:r>
            <a:r>
              <a:rPr lang="en-GB" dirty="0"/>
              <a:t>: N/A</a:t>
            </a:r>
          </a:p>
          <a:p>
            <a:r>
              <a:rPr lang="en-GB" dirty="0" err="1"/>
              <a:t>award_code</a:t>
            </a:r>
            <a:r>
              <a:rPr lang="en-GB" dirty="0"/>
              <a:t>: Y6</a:t>
            </a:r>
          </a:p>
          <a:p>
            <a:r>
              <a:rPr lang="en-GB" dirty="0" err="1"/>
              <a:t>award_code_desciprtion</a:t>
            </a:r>
            <a:r>
              <a:rPr lang="en-GB" dirty="0"/>
              <a:t>: PEARSON BTEC LEVEL 1/LEVEL 2 TECH AWARD (120 GLH)</a:t>
            </a:r>
          </a:p>
          <a:p>
            <a:r>
              <a:rPr lang="en-GB" dirty="0" err="1"/>
              <a:t>in_regraded_files</a:t>
            </a:r>
            <a:r>
              <a:rPr lang="en-GB" dirty="0"/>
              <a:t>: 0</a:t>
            </a:r>
          </a:p>
          <a:p>
            <a:r>
              <a:rPr lang="en-GB" dirty="0" err="1"/>
              <a:t>external_assessment_grade</a:t>
            </a:r>
            <a:r>
              <a:rPr lang="en-GB" dirty="0"/>
              <a:t>: N/A</a:t>
            </a:r>
          </a:p>
          <a:p>
            <a:r>
              <a:rPr lang="en-GB" dirty="0"/>
              <a:t>status: Unknown </a:t>
            </a:r>
            <a:r>
              <a:rPr lang="en-GB" dirty="0" err="1"/>
              <a:t>anomalie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66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A48F-8AAC-E9F4-592A-D2470208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00: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A3AC-DCE4-2372-8C6B-4A157CB7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9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015C-8456-FD07-0CE7-44040AD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Presentation is separated into 3 parts:</a:t>
            </a:r>
          </a:p>
          <a:p>
            <a:r>
              <a:rPr lang="en-GB" dirty="0"/>
              <a:t>01: The Dataset</a:t>
            </a:r>
          </a:p>
          <a:p>
            <a:r>
              <a:rPr lang="en-GB" dirty="0"/>
              <a:t>02: Data Analysis</a:t>
            </a:r>
          </a:p>
          <a:p>
            <a:r>
              <a:rPr lang="en-GB" dirty="0"/>
              <a:t>03: Issue(s) Encountered</a:t>
            </a:r>
          </a:p>
          <a:p>
            <a:endParaRPr lang="en-GB" dirty="0"/>
          </a:p>
          <a:p>
            <a:r>
              <a:rPr lang="en-GB" dirty="0"/>
              <a:t>Dataset Format: .</a:t>
            </a:r>
            <a:r>
              <a:rPr lang="en-GB" i="1" dirty="0"/>
              <a:t>xlsx</a:t>
            </a:r>
            <a:r>
              <a:rPr lang="en-GB" dirty="0"/>
              <a:t> (Excel)</a:t>
            </a:r>
          </a:p>
          <a:p>
            <a:r>
              <a:rPr lang="en-GB" dirty="0"/>
              <a:t>Data Processing Language: R </a:t>
            </a:r>
          </a:p>
          <a:p>
            <a:r>
              <a:rPr lang="en-GB" dirty="0"/>
              <a:t>Software for Data Processing: R Studio</a:t>
            </a:r>
          </a:p>
          <a:p>
            <a:r>
              <a:rPr lang="en-GB" dirty="0"/>
              <a:t>Presentation: </a:t>
            </a:r>
            <a:r>
              <a:rPr lang="en-GB" dirty="0" err="1"/>
              <a:t>Powerpoint</a:t>
            </a:r>
            <a:endParaRPr lang="en-GB" dirty="0"/>
          </a:p>
          <a:p>
            <a:r>
              <a:rPr lang="en-GB" dirty="0"/>
              <a:t>Control Version: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900" dirty="0"/>
              <a:t>Script can be viewed from: </a:t>
            </a:r>
            <a:r>
              <a:rPr lang="en-GB" sz="1900" dirty="0">
                <a:hlinkClick r:id="rId3"/>
              </a:rPr>
              <a:t>https://github.com/kanghinlee/interview_prep/tree/main/pearson_edu_presentation</a:t>
            </a:r>
            <a:endParaRPr lang="en-GB" sz="1900" dirty="0"/>
          </a:p>
          <a:p>
            <a:endParaRPr lang="en-GB" sz="2100" dirty="0"/>
          </a:p>
          <a:p>
            <a:endParaRPr lang="en-GB" sz="21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C3B3-765F-F93E-A80B-DCAF10883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227" y="3425793"/>
            <a:ext cx="2640808" cy="19821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1594F-9D92-D2FF-04A2-37ACF2A4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00: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A1391-733C-5F93-0FB6-2861FD80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2069" y="1732409"/>
            <a:ext cx="1693384" cy="1693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AE9D6A-EDCD-5F54-D4BF-250FEC5F7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59" y="3497183"/>
            <a:ext cx="1910740" cy="1910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9D5175-1B79-5128-0552-2A5E44904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07" y="1690688"/>
            <a:ext cx="1806495" cy="18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A48F-8AAC-E9F4-592A-D2470208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01: The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A3AC-DCE4-2372-8C6B-4A157CB7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1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594F-9D92-D2FF-04A2-37ACF2A4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01: Dataset: BTEC Tech Awards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D015C-8456-FD07-0CE7-44040AD5B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GB" sz="2400" dirty="0" err="1"/>
              <a:t>Dataframe</a:t>
            </a:r>
            <a:r>
              <a:rPr lang="en-GB" sz="2400" dirty="0"/>
              <a:t> Size: 6518 rows with 19 variables </a:t>
            </a:r>
          </a:p>
          <a:p>
            <a:r>
              <a:rPr lang="en-GB" sz="2400" dirty="0"/>
              <a:t>Data Type: Character, Numeric, Boolean, Time Series</a:t>
            </a:r>
          </a:p>
          <a:p>
            <a:r>
              <a:rPr lang="en-GB" sz="2400" dirty="0"/>
              <a:t>Records are for Pearson BTEC Level 1 / Level 2 Tech Award (Award Code: Y6)</a:t>
            </a:r>
          </a:p>
          <a:p>
            <a:r>
              <a:rPr lang="en-GB" sz="2400" dirty="0"/>
              <a:t>Series: 01 – June - 2020</a:t>
            </a:r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19B8E-95ED-6C33-305C-1F6C0DCD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59" y="3719122"/>
            <a:ext cx="904048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C25E-73F9-1300-5D71-7B13DF69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12" y="365125"/>
            <a:ext cx="10515600" cy="1325563"/>
          </a:xfrm>
        </p:spPr>
        <p:txBody>
          <a:bodyPr/>
          <a:lstStyle/>
          <a:p>
            <a:r>
              <a:rPr lang="en-GB" dirty="0"/>
              <a:t>01: Dataset: BTEC Tech Awards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0F73A-6ABE-3A28-A520-F713D9A4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2332"/>
            <a:ext cx="10515599" cy="49805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D39116-B947-A279-BC6D-79B566FC9579}"/>
              </a:ext>
            </a:extLst>
          </p:cNvPr>
          <p:cNvSpPr/>
          <p:nvPr/>
        </p:nvSpPr>
        <p:spPr>
          <a:xfrm>
            <a:off x="838200" y="2651760"/>
            <a:ext cx="10515599" cy="93639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8DF4-071F-6CBC-EBD5-429B5CE28DC8}"/>
              </a:ext>
            </a:extLst>
          </p:cNvPr>
          <p:cNvSpPr/>
          <p:nvPr/>
        </p:nvSpPr>
        <p:spPr>
          <a:xfrm>
            <a:off x="838199" y="4735358"/>
            <a:ext cx="10515599" cy="85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8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A48F-8AAC-E9F4-592A-D24702082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02: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9A3AC-DCE4-2372-8C6B-4A157CB7F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94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507D-85C9-9F30-1B71-F8492FE1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02: Data Analysis: Award Count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FE3751-A6AF-4829-B297-85CA0A05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4270093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Assumptions:</a:t>
            </a:r>
          </a:p>
          <a:p>
            <a:r>
              <a:rPr lang="en-GB" sz="2400" dirty="0"/>
              <a:t>Combined “</a:t>
            </a:r>
            <a:r>
              <a:rPr lang="en-GB" sz="2400" dirty="0">
                <a:solidFill>
                  <a:srgbClr val="00B050"/>
                </a:solidFill>
              </a:rPr>
              <a:t>Digital information Tech</a:t>
            </a:r>
            <a:r>
              <a:rPr lang="en-GB" sz="2400" dirty="0"/>
              <a:t>” categories into single category.</a:t>
            </a:r>
          </a:p>
          <a:p>
            <a:r>
              <a:rPr lang="en-GB" sz="2400" dirty="0"/>
              <a:t>Combined “</a:t>
            </a:r>
            <a:r>
              <a:rPr lang="en-GB" sz="2400" dirty="0">
                <a:solidFill>
                  <a:srgbClr val="FF0000"/>
                </a:solidFill>
              </a:rPr>
              <a:t>Performing Arts</a:t>
            </a:r>
            <a:r>
              <a:rPr lang="en-GB" sz="2400" dirty="0"/>
              <a:t>” categories into single category.</a:t>
            </a:r>
          </a:p>
          <a:p>
            <a:r>
              <a:rPr lang="en-GB" sz="2400" dirty="0"/>
              <a:t>Removed 1290 records with missing Grades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82E47-DEC6-0AF9-2ABA-E7330A5EE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267" y="1663026"/>
            <a:ext cx="471553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4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0FAF-70D6-1252-126D-E102300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312554"/>
            <a:ext cx="4821936" cy="518466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Data Analysis Pass Rate (%)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7A493-0570-5AA7-E5D3-85564F8B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1879714"/>
            <a:ext cx="4821936" cy="4593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86C53B-D23F-463C-A981-3EEA6E09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79714"/>
            <a:ext cx="5257800" cy="45837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145D979-5A22-5FF4-79ED-71B671980A12}"/>
              </a:ext>
            </a:extLst>
          </p:cNvPr>
          <p:cNvSpPr txBox="1">
            <a:spLocks/>
          </p:cNvSpPr>
          <p:nvPr/>
        </p:nvSpPr>
        <p:spPr>
          <a:xfrm>
            <a:off x="6096000" y="1312554"/>
            <a:ext cx="5257800" cy="51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900" dirty="0"/>
              <a:t>Data Analysis Top Score Rate (%)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92804A1-EC09-FDD1-5D37-FDB3B92D6192}"/>
              </a:ext>
            </a:extLst>
          </p:cNvPr>
          <p:cNvSpPr txBox="1">
            <a:spLocks/>
          </p:cNvSpPr>
          <p:nvPr/>
        </p:nvSpPr>
        <p:spPr>
          <a:xfrm>
            <a:off x="472440" y="84179"/>
            <a:ext cx="10515600" cy="101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02: Data Analysis: Pass &amp; Top Score Rate</a:t>
            </a:r>
          </a:p>
        </p:txBody>
      </p:sp>
    </p:spTree>
    <p:extLst>
      <p:ext uri="{BB962C8B-B14F-4D97-AF65-F5344CB8AC3E}">
        <p14:creationId xmlns:p14="http://schemas.microsoft.com/office/powerpoint/2010/main" val="78085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413</Words>
  <Application>Microsoft Office PowerPoint</Application>
  <PresentationFormat>Widescreen</PresentationFormat>
  <Paragraphs>74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Technical Data Analysis Presentation</vt:lpstr>
      <vt:lpstr>00: Introduction</vt:lpstr>
      <vt:lpstr>00: Introduction</vt:lpstr>
      <vt:lpstr>01: The Dataset</vt:lpstr>
      <vt:lpstr>01: Dataset: BTEC Tech Awards</vt:lpstr>
      <vt:lpstr>01: Dataset: BTEC Tech Awards</vt:lpstr>
      <vt:lpstr>02: Data Analysis</vt:lpstr>
      <vt:lpstr>02: Data Analysis: Award Count</vt:lpstr>
      <vt:lpstr>Data Analysis Pass Rate (%)</vt:lpstr>
      <vt:lpstr>Data Analysis Pass Rate (%)</vt:lpstr>
      <vt:lpstr>03: Any Issues Encountered?</vt:lpstr>
      <vt:lpstr>Any Questions?</vt:lpstr>
      <vt:lpstr>The End</vt:lpstr>
      <vt:lpstr>Appendix: Static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Chan</dc:creator>
  <cp:lastModifiedBy>Kelvin Chan</cp:lastModifiedBy>
  <cp:revision>154</cp:revision>
  <dcterms:created xsi:type="dcterms:W3CDTF">2022-05-09T12:48:44Z</dcterms:created>
  <dcterms:modified xsi:type="dcterms:W3CDTF">2022-05-12T20:53:03Z</dcterms:modified>
</cp:coreProperties>
</file>