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1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A4DECE-A19E-AA4D-859B-2D2D3D6CA956}" type="datetimeFigureOut">
              <a:rPr lang="en-US" smtClean="0"/>
              <a:pPr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43CC3-FBA9-5F40-8B8A-EDA88FBCA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slide" Target="../slides/slide2.xml"/><Relationship Id="rId14" Type="http://schemas.openxmlformats.org/officeDocument/2006/relationships/slide" Target="../slides/slide4.xml"/><Relationship Id="rId15" Type="http://schemas.openxmlformats.org/officeDocument/2006/relationships/slide" Target="../slides/slide8.xml"/><Relationship Id="rId16" Type="http://schemas.openxmlformats.org/officeDocument/2006/relationships/slide" Target="../slides/slide5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45720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TextBox 12">
            <a:hlinkClick r:id="rId13" action="ppaction://hlinksldjump"/>
          </p:cNvPr>
          <p:cNvSpPr txBox="1"/>
          <p:nvPr userDrawn="1"/>
        </p:nvSpPr>
        <p:spPr>
          <a:xfrm>
            <a:off x="1627091" y="1461055"/>
            <a:ext cx="1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 Policy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179588"/>
            <a:ext cx="8229600" cy="10820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Orbital</a:t>
            </a:r>
            <a:r>
              <a:rPr lang="en-US" sz="4400" b="1" baseline="0" dirty="0" smtClean="0">
                <a:solidFill>
                  <a:schemeClr val="tx2"/>
                </a:solidFill>
              </a:rPr>
              <a:t> Partner Matching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3/29/13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7200" y="1461055"/>
            <a:ext cx="8229600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03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>
            <a:hlinkClick r:id="" action="ppaction://hlinkshowjump?jump=firstslide"/>
          </p:cNvPr>
          <p:cNvSpPr txBox="1"/>
          <p:nvPr userDrawn="1"/>
        </p:nvSpPr>
        <p:spPr>
          <a:xfrm>
            <a:off x="457200" y="1461055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TextBox 12">
            <a:hlinkClick r:id="rId13" action="ppaction://hlinksldjump"/>
          </p:cNvPr>
          <p:cNvSpPr txBox="1"/>
          <p:nvPr userDrawn="1"/>
        </p:nvSpPr>
        <p:spPr>
          <a:xfrm>
            <a:off x="1627091" y="1461055"/>
            <a:ext cx="1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 Policy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179588"/>
            <a:ext cx="8229600" cy="10820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Orbital</a:t>
            </a:r>
            <a:r>
              <a:rPr lang="en-US" sz="4400" b="1" baseline="0" dirty="0" smtClean="0">
                <a:solidFill>
                  <a:schemeClr val="tx2"/>
                </a:solidFill>
              </a:rPr>
              <a:t> Partner Matching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Last modified: </a:t>
            </a:r>
            <a:fld id="{33A4DECE-A19E-AA4D-859B-2D2D3D6CA956}" type="datetimeFigureOut">
              <a:rPr lang="en-US" smtClean="0"/>
              <a:pPr/>
              <a:t>3/29/13</a:t>
            </a:fld>
            <a:endParaRPr lang="en-US" dirty="0"/>
          </a:p>
        </p:txBody>
      </p:sp>
      <p:sp>
        <p:nvSpPr>
          <p:cNvPr id="8" name="TextBox 7">
            <a:hlinkClick r:id="rId14" action="ppaction://hlinksldjump"/>
          </p:cNvPr>
          <p:cNvSpPr txBox="1"/>
          <p:nvPr userDrawn="1"/>
        </p:nvSpPr>
        <p:spPr>
          <a:xfrm>
            <a:off x="4277375" y="1463627"/>
            <a:ext cx="120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r>
              <a:rPr lang="en-US" baseline="0" dirty="0" smtClean="0"/>
              <a:t> Profile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7412" y="1463627"/>
            <a:ext cx="83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0" name="TextBox 9">
            <a:hlinkClick r:id="rId15" action="ppaction://hlinksldjump"/>
          </p:cNvPr>
          <p:cNvSpPr txBox="1"/>
          <p:nvPr userDrawn="1"/>
        </p:nvSpPr>
        <p:spPr>
          <a:xfrm>
            <a:off x="6814843" y="1462341"/>
            <a:ext cx="7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TextBox 10">
            <a:hlinkClick r:id="rId16" action="ppaction://hlinksldjump"/>
          </p:cNvPr>
          <p:cNvSpPr txBox="1"/>
          <p:nvPr userDrawn="1"/>
        </p:nvSpPr>
        <p:spPr>
          <a:xfrm>
            <a:off x="3226973" y="1461055"/>
            <a:ext cx="81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rbitalpartner.appspot.com/" TargetMode="External"/><Relationship Id="rId4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eesun.le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sg.linkedin.com/pub/wee-sun-lee/3b/344/96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eesun.le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sg.linkedin.com/pub/wee-sun-lee/3b/344/96" TargetMode="Externa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rbitalpartner.appspo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506437" y="1449602"/>
            <a:ext cx="68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6" name="Picture 5" descr="pa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87" y="1990162"/>
            <a:ext cx="6155120" cy="461634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1832"/>
            <a:ext cx="8229600" cy="43545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By participating in the partner matching scheme, the data you provide to the system will be made available for viewing by other students who also register for matching.</a:t>
            </a:r>
          </a:p>
          <a:p>
            <a:pPr>
              <a:buNone/>
            </a:pPr>
            <a:r>
              <a:rPr lang="en-US" sz="2000" dirty="0" smtClean="0"/>
              <a:t>The system is restricted for use </a:t>
            </a:r>
            <a:r>
              <a:rPr lang="en-US" sz="2000" smtClean="0"/>
              <a:t>to NUS students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You may de-register at any time, removing your data from the system.</a:t>
            </a:r>
          </a:p>
          <a:p>
            <a:pPr>
              <a:buNone/>
            </a:pPr>
            <a:r>
              <a:rPr lang="en-US" sz="2000" dirty="0" smtClean="0"/>
              <a:t>All student data will be removed 2 weeks after Lift-off.</a:t>
            </a: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1866" y="2133600"/>
            <a:ext cx="3826933" cy="409602"/>
            <a:chOff x="541867" y="3115733"/>
            <a:chExt cx="2827866" cy="409602"/>
          </a:xfrm>
        </p:grpSpPr>
        <p:sp>
          <p:nvSpPr>
            <p:cNvPr id="5" name="TextBox 4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1121" y="3115733"/>
              <a:ext cx="1768612" cy="4096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05584" y="21336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Male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Female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868" y="3589867"/>
            <a:ext cx="382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</a:t>
            </a:r>
          </a:p>
          <a:p>
            <a:pPr>
              <a:buFont typeface="Wingdings" charset="2"/>
              <a:buChar char="¢"/>
            </a:pPr>
            <a:r>
              <a:rPr lang="en-US" dirty="0" smtClean="0"/>
              <a:t> </a:t>
            </a:r>
            <a:r>
              <a:rPr lang="en-US" dirty="0" err="1" smtClean="0"/>
              <a:t>Восто́к</a:t>
            </a:r>
            <a:r>
              <a:rPr lang="en-US" dirty="0" smtClean="0"/>
              <a:t> (</a:t>
            </a:r>
            <a:r>
              <a:rPr lang="en-US" dirty="0" err="1" smtClean="0"/>
              <a:t>Vostok</a:t>
            </a:r>
            <a:r>
              <a:rPr lang="en-US" dirty="0" smtClean="0"/>
              <a:t>) (Easy/Beginner)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smtClean="0"/>
              <a:t>Project Gemini (Intermediate)  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11 (Advanced/Difficult)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68799" y="3589867"/>
            <a:ext cx="4438785" cy="2931478"/>
            <a:chOff x="4368799" y="3589867"/>
            <a:chExt cx="4438785" cy="2931478"/>
          </a:xfrm>
        </p:grpSpPr>
        <p:sp>
          <p:nvSpPr>
            <p:cNvPr id="11" name="TextBox 10"/>
            <p:cNvSpPr txBox="1"/>
            <p:nvPr/>
          </p:nvSpPr>
          <p:spPr>
            <a:xfrm>
              <a:off x="4368799" y="3589867"/>
              <a:ext cx="15632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will be doing</a:t>
              </a:r>
              <a:br>
                <a:rPr lang="en-US" dirty="0" smtClean="0"/>
              </a:br>
              <a:r>
                <a:rPr lang="en-US" dirty="0" smtClean="0"/>
                <a:t>Orbital mostly </a:t>
              </a:r>
              <a:br>
                <a:rPr lang="en-US" dirty="0" smtClean="0"/>
              </a:br>
              <a:r>
                <a:rPr lang="en-US" dirty="0" smtClean="0"/>
                <a:t>from: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084" y="3613045"/>
              <a:ext cx="2857500" cy="29083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41868" y="2977065"/>
            <a:ext cx="4063999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Facebook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47121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80651" y="2977065"/>
            <a:ext cx="3826934" cy="369332"/>
            <a:chOff x="541867" y="3115733"/>
            <a:chExt cx="28278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LinkedIn: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7122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4882529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your skill set, preferences and other constraints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5302660"/>
            <a:ext cx="4967251" cy="8272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761588" y="6279066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541866" y="2133600"/>
            <a:ext cx="3826933" cy="409602"/>
            <a:chOff x="541867" y="3115733"/>
            <a:chExt cx="2827866" cy="409602"/>
          </a:xfrm>
        </p:grpSpPr>
        <p:sp>
          <p:nvSpPr>
            <p:cNvPr id="5" name="TextBox 4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Name: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1121" y="3115733"/>
              <a:ext cx="1768612" cy="40960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05584" y="21336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Male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Female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868" y="3589867"/>
            <a:ext cx="382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</a:t>
            </a:r>
          </a:p>
          <a:p>
            <a:pPr>
              <a:buFont typeface="Wingdings" charset="2"/>
              <a:buChar char="¢"/>
            </a:pPr>
            <a:r>
              <a:rPr lang="en-US" dirty="0" smtClean="0"/>
              <a:t> </a:t>
            </a:r>
            <a:r>
              <a:rPr lang="en-US" dirty="0" err="1" smtClean="0"/>
              <a:t>Восто́к</a:t>
            </a:r>
            <a:r>
              <a:rPr lang="en-US" dirty="0" smtClean="0"/>
              <a:t> (</a:t>
            </a:r>
            <a:r>
              <a:rPr lang="en-US" dirty="0" err="1" smtClean="0"/>
              <a:t>Vostok</a:t>
            </a:r>
            <a:r>
              <a:rPr lang="en-US" dirty="0" smtClean="0"/>
              <a:t>) (Easy/Beginner)</a:t>
            </a:r>
          </a:p>
          <a:p>
            <a:pPr>
              <a:buFont typeface="Wingdings" charset="2"/>
              <a:buChar char="¢"/>
            </a:pPr>
            <a:r>
              <a:rPr lang="en-US" dirty="0"/>
              <a:t> </a:t>
            </a:r>
            <a:r>
              <a:rPr lang="en-US" dirty="0" smtClean="0"/>
              <a:t>Project Gemini (Intermediate)  </a:t>
            </a:r>
          </a:p>
          <a:p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</a:t>
            </a:r>
            <a:r>
              <a:rPr lang="en-US" dirty="0" err="1" smtClean="0"/>
              <a:t>Appollo</a:t>
            </a:r>
            <a:r>
              <a:rPr lang="en-US" dirty="0" smtClean="0"/>
              <a:t> 11 (Advanced/Difficult)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4368799" y="3589867"/>
            <a:ext cx="4438785" cy="2931478"/>
            <a:chOff x="4368799" y="3589867"/>
            <a:chExt cx="4438785" cy="2931478"/>
          </a:xfrm>
        </p:grpSpPr>
        <p:sp>
          <p:nvSpPr>
            <p:cNvPr id="11" name="TextBox 10"/>
            <p:cNvSpPr txBox="1"/>
            <p:nvPr/>
          </p:nvSpPr>
          <p:spPr>
            <a:xfrm>
              <a:off x="4368799" y="3589867"/>
              <a:ext cx="15632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will be doing</a:t>
              </a:r>
              <a:br>
                <a:rPr lang="en-US" dirty="0" smtClean="0"/>
              </a:br>
              <a:r>
                <a:rPr lang="en-US" dirty="0" smtClean="0"/>
                <a:t>Orbital mostly </a:t>
              </a:r>
              <a:br>
                <a:rPr lang="en-US" dirty="0" smtClean="0"/>
              </a:br>
              <a:r>
                <a:rPr lang="en-US" dirty="0" smtClean="0"/>
                <a:t>from: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084" y="3613045"/>
              <a:ext cx="2857500" cy="2908300"/>
            </a:xfrm>
            <a:prstGeom prst="rect">
              <a:avLst/>
            </a:prstGeom>
          </p:spPr>
        </p:pic>
      </p:grpSp>
      <p:grpSp>
        <p:nvGrpSpPr>
          <p:cNvPr id="4" name="Group 14"/>
          <p:cNvGrpSpPr/>
          <p:nvPr/>
        </p:nvGrpSpPr>
        <p:grpSpPr>
          <a:xfrm>
            <a:off x="541868" y="2977065"/>
            <a:ext cx="4063999" cy="369332"/>
            <a:chOff x="541867" y="3115733"/>
            <a:chExt cx="282786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Facebook</a:t>
              </a:r>
              <a:r>
                <a:rPr lang="en-US" dirty="0" smtClean="0"/>
                <a:t>: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47121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980651" y="2977065"/>
            <a:ext cx="3826934" cy="369332"/>
            <a:chOff x="541867" y="3115733"/>
            <a:chExt cx="28278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41867" y="3115733"/>
              <a:ext cx="805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LinkedIn: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47122" y="3115733"/>
              <a:ext cx="2022612" cy="3693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865" y="4882529"/>
            <a:ext cx="55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your skill set, preferences and other constraints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1588" y="5302660"/>
            <a:ext cx="4967251" cy="8078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1920" y="2173870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Wee Sun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9118" y="2977065"/>
            <a:ext cx="425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www.facebook.com/weesun.lee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70396" y="2977065"/>
            <a:ext cx="23830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http://sg.linkedin.com/pub/wee-sun-lee</a:t>
            </a:r>
            <a:br>
              <a:rPr lang="en-US" sz="1050" dirty="0" smtClean="0"/>
            </a:br>
            <a:r>
              <a:rPr lang="en-US" sz="1050" dirty="0" smtClean="0"/>
              <a:t>	/3b/344/96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761587" y="5371815"/>
            <a:ext cx="496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Familiar with python and jinja2. See  </a:t>
            </a:r>
            <a:r>
              <a:rPr lang="en-US" sz="1200" dirty="0" smtClean="0">
                <a:hlinkClick r:id="rId3"/>
              </a:rPr>
              <a:t>http://orbitalpartner.appspot.com/ </a:t>
            </a:r>
            <a:r>
              <a:rPr lang="en-US" sz="1200" dirty="0" smtClean="0"/>
              <a:t>for an example of my work. Prefer a partner who will be overseas to practice remote pair programming.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868" y="6185879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Profile: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No 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Yes</a:t>
            </a:r>
          </a:p>
          <a:p>
            <a:r>
              <a:rPr lang="en-US" dirty="0"/>
              <a:t>a</a:t>
            </a:r>
            <a:r>
              <a:rPr lang="en-US" dirty="0" smtClean="0"/>
              <a:t>nd de-register </a:t>
            </a:r>
            <a:endParaRPr lang="en-US" dirty="0"/>
          </a:p>
        </p:txBody>
      </p:sp>
      <p:sp>
        <p:nvSpPr>
          <p:cNvPr id="30" name="Rounded Rectangle 29">
            <a:hlinkClick r:id="rId4" action="ppaction://hlinksldjump"/>
          </p:cNvPr>
          <p:cNvSpPr/>
          <p:nvPr/>
        </p:nvSpPr>
        <p:spPr>
          <a:xfrm>
            <a:off x="3925847" y="6295999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333" y="2078335"/>
            <a:ext cx="2566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parameters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127" y="2729468"/>
            <a:ext cx="3064934" cy="369332"/>
            <a:chOff x="1157077" y="3098800"/>
            <a:chExt cx="3064934" cy="3693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3594" y="3148417"/>
              <a:ext cx="916517" cy="3197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7077" y="3098800"/>
              <a:ext cx="3064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Sex: 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02" y="4187753"/>
            <a:ext cx="916517" cy="3197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127" y="3456836"/>
            <a:ext cx="306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Orbital Level: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127" y="4138136"/>
            <a:ext cx="306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4" y="3506453"/>
            <a:ext cx="916517" cy="319715"/>
          </a:xfrm>
          <a:prstGeom prst="rect">
            <a:avLst/>
          </a:prstGeom>
        </p:spPr>
      </p:pic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713555" y="5334000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2078335"/>
            <a:ext cx="19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results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466" y="2721851"/>
          <a:ext cx="7840135" cy="359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067"/>
                <a:gridCol w="524934"/>
                <a:gridCol w="1100666"/>
                <a:gridCol w="948267"/>
                <a:gridCol w="1219201"/>
              </a:tblGrid>
              <a:tr h="89752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FB/LinkedIn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Orbital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From</a:t>
                      </a:r>
                      <a:endParaRPr lang="en-US" dirty="0"/>
                    </a:p>
                  </a:txBody>
                  <a:tcPr/>
                </a:tc>
              </a:tr>
              <a:tr h="1782356">
                <a:tc>
                  <a:txBody>
                    <a:bodyPr/>
                    <a:lstStyle/>
                    <a:p>
                      <a:r>
                        <a:rPr lang="en-US" dirty="0" smtClean="0"/>
                        <a:t>Lee Wee Sun</a:t>
                      </a:r>
                    </a:p>
                    <a:p>
                      <a:pPr marL="4572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 Grande"/>
                        <a:buChar char="+"/>
                        <a:tabLst/>
                        <a:defRPr/>
                      </a:pPr>
                      <a:r>
                        <a:rPr lang="en-US" sz="1400" dirty="0" smtClean="0">
                          <a:hlinkClick r:id="rId2" action="ppaction://hlinksldjump"/>
                        </a:rPr>
                        <a:t> More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519995">
                <a:tc>
                  <a:txBody>
                    <a:bodyPr/>
                    <a:lstStyle/>
                    <a:p>
                      <a:r>
                        <a:rPr lang="en-US" dirty="0" smtClean="0"/>
                        <a:t>Nguyen Viet </a:t>
                      </a:r>
                      <a:r>
                        <a:rPr lang="en-US" dirty="0" err="1" smtClean="0"/>
                        <a:t>Cuong</a:t>
                      </a:r>
                      <a:endParaRPr lang="en-US" dirty="0" smtClean="0"/>
                    </a:p>
                    <a:p>
                      <a:pPr lvl="1">
                        <a:buFont typeface="Lucida Grande"/>
                        <a:buChar char="+"/>
                      </a:pPr>
                      <a:r>
                        <a:rPr lang="en-US" sz="1400" dirty="0" smtClean="0"/>
                        <a:t> 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23" y="3711727"/>
            <a:ext cx="409420" cy="409420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3755814"/>
            <a:ext cx="353727" cy="353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3" y="5601913"/>
            <a:ext cx="409420" cy="40942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2078335"/>
            <a:ext cx="195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Search results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3466" y="2721851"/>
          <a:ext cx="7840135" cy="373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067"/>
                <a:gridCol w="524934"/>
                <a:gridCol w="1100666"/>
                <a:gridCol w="948267"/>
                <a:gridCol w="1219201"/>
              </a:tblGrid>
              <a:tr h="89752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FB/LinkedIn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Orbital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From</a:t>
                      </a:r>
                      <a:endParaRPr lang="en-US" dirty="0"/>
                    </a:p>
                  </a:txBody>
                  <a:tcPr/>
                </a:tc>
              </a:tr>
              <a:tr h="1782356">
                <a:tc>
                  <a:txBody>
                    <a:bodyPr/>
                    <a:lstStyle/>
                    <a:p>
                      <a:r>
                        <a:rPr lang="en-US" dirty="0" smtClean="0"/>
                        <a:t>Lee Wee Sun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Lucida Grande"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leews@comp.nus.edu.sg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Familiar with python and jinja2. See  </a:t>
                      </a:r>
                      <a:r>
                        <a:rPr lang="en-US" sz="1400" dirty="0" smtClean="0">
                          <a:hlinkClick r:id="rId2"/>
                        </a:rPr>
                        <a:t>http://orbitalpartner.appspot.com/ </a:t>
                      </a:r>
                      <a:r>
                        <a:rPr lang="en-US" sz="1400" dirty="0" smtClean="0"/>
                        <a:t>for an example of my work. Prefer a partner who will be overseas to practice remote pair programming.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519995">
                <a:tc>
                  <a:txBody>
                    <a:bodyPr/>
                    <a:lstStyle/>
                    <a:p>
                      <a:r>
                        <a:rPr lang="en-US" dirty="0" smtClean="0"/>
                        <a:t>Nguyen Viet </a:t>
                      </a:r>
                      <a:r>
                        <a:rPr lang="en-US" dirty="0" err="1" smtClean="0"/>
                        <a:t>Cuong</a:t>
                      </a:r>
                      <a:endParaRPr lang="en-US" dirty="0" smtClean="0"/>
                    </a:p>
                    <a:p>
                      <a:pPr lvl="1">
                        <a:buFont typeface="Lucida Grande"/>
                        <a:buChar char="+"/>
                      </a:pPr>
                      <a:r>
                        <a:rPr lang="en-US" sz="1400" dirty="0" smtClean="0"/>
                        <a:t> More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Apollo</a:t>
                      </a:r>
                      <a:r>
                        <a:rPr lang="en-US" baseline="0" dirty="0" smtClean="0"/>
                        <a:t> 11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323" y="3711727"/>
            <a:ext cx="409420" cy="409420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3755814"/>
            <a:ext cx="353727" cy="353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3" y="5601913"/>
            <a:ext cx="409420" cy="40942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118" y="2318266"/>
            <a:ext cx="60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Action: 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</a:t>
            </a:r>
            <a:r>
              <a:rPr lang="en-US" dirty="0" smtClean="0"/>
              <a:t> Delete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</a:t>
            </a:r>
            <a:r>
              <a:rPr lang="en-US" dirty="0" smtClean="0"/>
              <a:t> Ban from system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8933" y="3217333"/>
          <a:ext cx="736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67"/>
                <a:gridCol w="2709333"/>
                <a:gridCol w="314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all  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Wingdings"/>
                          <a:ea typeface="Wingdings"/>
                          <a:cs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r>
                        <a:rPr lang="en-US" baseline="0" dirty="0" smtClean="0"/>
                        <a:t> Wee 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leews@comp.nus.edu.sg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</a:t>
                      </a:r>
                      <a:r>
                        <a:rPr lang="en-US" baseline="0" dirty="0" smtClean="0"/>
                        <a:t> Min-Yen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kanmy@comp.nus.edu.sg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8933" y="4944533"/>
            <a:ext cx="1360039" cy="2930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408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School Of 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 Wee Sun</dc:creator>
  <cp:lastModifiedBy>Lee Wee Sun</cp:lastModifiedBy>
  <cp:revision>6</cp:revision>
  <dcterms:created xsi:type="dcterms:W3CDTF">2013-03-29T10:09:16Z</dcterms:created>
  <dcterms:modified xsi:type="dcterms:W3CDTF">2013-03-29T10:09:38Z</dcterms:modified>
</cp:coreProperties>
</file>