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BA1C-8B11-4C02-8565-D46C3B000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61871-2D47-461D-AAD9-966DFDCC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DB69-C84D-44D0-88EC-E26EC22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4A0D-784F-4291-9A7E-18755031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D134-9350-41DD-8D6E-8BE794A2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6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D39C-F9A7-4D25-855E-B6C29A1C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489A4-5CE3-4499-9EF7-E5C6FF5F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8CB1-F63B-41CA-B623-D7C306D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31AF-B1BE-4286-9CD1-08D1B1F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1CF0-279E-4522-848B-D47D83C0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18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7A948-640A-461A-ADF3-54E2CB911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2D477-1E8B-4AFE-B1DE-1CEF72DE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A48D-E164-46C6-928A-A48CE5D6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963D-56C5-4723-ACE6-DF566A5C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34C5-6859-4219-A713-B59F86BB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B4E4-C3AA-4CF8-8534-343EFD5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31BC-9D68-4FC2-B246-0383419F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C0B8-E960-455C-BC22-25DE2CC6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B3E3-189E-463F-AECD-D082CD41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925A-08FD-4B51-B1D8-D9AB3D0F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52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F82B-43C6-4B48-B832-D1FCED0A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C4BC-CB56-4B2B-8D56-42078D89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8C48-D274-4584-B569-1ABBA337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FF42-3373-4AB1-AB97-835D6A9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E7D9-E31A-4497-BB05-22F8F7DA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8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9221-46C0-4995-82CF-51736F0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2DFF-0491-44D2-A194-63E43E7D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598F-1761-4EB1-8922-163B49DA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C75C-5A9A-4FAB-BB13-41C2C8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3155-9970-4B9F-A0BB-8E3627F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B6E3-DC6C-4BC2-862A-8FB97C1E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5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29AE-C3DB-47BB-8D80-8785FB4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6EFB-69CC-4181-AF5D-3C9AFF5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6DDE-3B50-4F49-9CE8-060D7116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47349-AC4A-43D3-BA87-CA4BEC781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CD33C-A291-4782-893F-A74A0A39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53E5-BEB9-4ACE-BE9E-F44B53B8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36D4-33C4-4EFB-8FAA-9DD1F3BE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C75E2-A354-44DD-8589-F3C6587F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4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DEF-AA02-4A81-98BB-548F6BDB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6F64-2F42-4214-B6B0-AAE51ACA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A786-56CD-4375-AAED-690CD69E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7ED9A-C236-497F-A992-4798E07B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4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D804F-39E7-4EAD-A63F-17E10280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70E92-A71E-4F7C-86A6-112C36C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3FEF4-DEA7-49C9-8736-F21823BC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9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DD51-E608-471F-A502-228ED49D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81A2-B339-4E91-A360-6424DE76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F467D-C9E6-489B-A2BB-47576400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8200-C5A2-4BF9-A5DE-B35A204E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6BF6-D6EB-4473-8FF5-79326C42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B116-A6B9-4432-AE09-534BE668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2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F7F-50BD-426A-9CAA-E16B6C3F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9CC37-CD75-4C8C-9004-1DA06747E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72EF-842C-4CF8-941F-E7E9861F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71AE0-A6FD-4BE2-9CAE-16079308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22E4-BED4-4E15-ADC1-79D01480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4C685-1720-435B-B7A2-1F139D4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8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ECF36-47F8-4322-AB59-FC132D4C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44ED-7078-4CAE-A9EE-63D3F419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1680-3891-4915-9975-64C372FB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4F76-231C-4311-ABBA-6E213E993E29}" type="datetimeFigureOut">
              <a:rPr lang="en-SG" smtClean="0"/>
              <a:t>15/12/2017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2BF8-B273-4D28-A7EA-07CFB184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40E9-F4A6-485A-8F04-3D9BAB03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8D55-ACF4-49FE-96C9-31FFF5040C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B7354E-0F33-4A2B-8D22-3D96EEF263AD}"/>
              </a:ext>
            </a:extLst>
          </p:cNvPr>
          <p:cNvSpPr/>
          <p:nvPr/>
        </p:nvSpPr>
        <p:spPr>
          <a:xfrm>
            <a:off x="9703837" y="3429000"/>
            <a:ext cx="2332653" cy="104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F3AE1-1D82-49E7-89EE-E41691DF935E}"/>
              </a:ext>
            </a:extLst>
          </p:cNvPr>
          <p:cNvSpPr/>
          <p:nvPr/>
        </p:nvSpPr>
        <p:spPr>
          <a:xfrm>
            <a:off x="8509518" y="2528596"/>
            <a:ext cx="1576874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4B7FF-96F4-4665-A73F-E8193650289D}"/>
              </a:ext>
            </a:extLst>
          </p:cNvPr>
          <p:cNvSpPr/>
          <p:nvPr/>
        </p:nvSpPr>
        <p:spPr>
          <a:xfrm>
            <a:off x="3554963" y="130629"/>
            <a:ext cx="1959428" cy="774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No. Users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A01B86-E0E5-47CC-BAEB-66808E7B72F8}"/>
              </a:ext>
            </a:extLst>
          </p:cNvPr>
          <p:cNvSpPr/>
          <p:nvPr/>
        </p:nvSpPr>
        <p:spPr>
          <a:xfrm>
            <a:off x="6864223" y="1772816"/>
            <a:ext cx="1847461" cy="66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No. of Customers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063B51-980E-4E5A-87EA-D13D639379DC}"/>
              </a:ext>
            </a:extLst>
          </p:cNvPr>
          <p:cNvSpPr/>
          <p:nvPr/>
        </p:nvSpPr>
        <p:spPr>
          <a:xfrm>
            <a:off x="5141559" y="1932387"/>
            <a:ext cx="1533331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Conversion Rate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4410B-3A59-479C-9614-A2A9024533CC}"/>
              </a:ext>
            </a:extLst>
          </p:cNvPr>
          <p:cNvSpPr/>
          <p:nvPr/>
        </p:nvSpPr>
        <p:spPr>
          <a:xfrm>
            <a:off x="3454621" y="1243304"/>
            <a:ext cx="1511559" cy="41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Attrition rate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49614-243D-4F27-851B-922D520D4254}"/>
              </a:ext>
            </a:extLst>
          </p:cNvPr>
          <p:cNvSpPr/>
          <p:nvPr/>
        </p:nvSpPr>
        <p:spPr>
          <a:xfrm>
            <a:off x="1623524" y="993710"/>
            <a:ext cx="1670180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Reach/Publicity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0D90D-E744-48BF-92CA-07E7F3738CA6}"/>
              </a:ext>
            </a:extLst>
          </p:cNvPr>
          <p:cNvSpPr/>
          <p:nvPr/>
        </p:nvSpPr>
        <p:spPr>
          <a:xfrm>
            <a:off x="5319227" y="2902771"/>
            <a:ext cx="127829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84EE0-67F0-4C51-8DD2-F1B9B3675891}"/>
              </a:ext>
            </a:extLst>
          </p:cNvPr>
          <p:cNvSpPr/>
          <p:nvPr/>
        </p:nvSpPr>
        <p:spPr>
          <a:xfrm>
            <a:off x="2262673" y="1847461"/>
            <a:ext cx="1474236" cy="643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tickets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92A31-2A0B-42DE-A06E-AEE8E98E2894}"/>
              </a:ext>
            </a:extLst>
          </p:cNvPr>
          <p:cNvSpPr/>
          <p:nvPr/>
        </p:nvSpPr>
        <p:spPr>
          <a:xfrm>
            <a:off x="6898437" y="5290457"/>
            <a:ext cx="2911151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Debt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42462-ADFD-4BED-A641-CACF194DF86F}"/>
              </a:ext>
            </a:extLst>
          </p:cNvPr>
          <p:cNvSpPr/>
          <p:nvPr/>
        </p:nvSpPr>
        <p:spPr>
          <a:xfrm>
            <a:off x="298579" y="2020077"/>
            <a:ext cx="1399592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BB1DF-2853-4ED5-B68F-8723B9D2F480}"/>
              </a:ext>
            </a:extLst>
          </p:cNvPr>
          <p:cNvSpPr/>
          <p:nvPr/>
        </p:nvSpPr>
        <p:spPr>
          <a:xfrm>
            <a:off x="261257" y="3429000"/>
            <a:ext cx="1474236" cy="64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QA/CS</a:t>
            </a:r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FC447C-13FC-4391-90B0-19CB9F0F0429}"/>
              </a:ext>
            </a:extLst>
          </p:cNvPr>
          <p:cNvSpPr/>
          <p:nvPr/>
        </p:nvSpPr>
        <p:spPr>
          <a:xfrm>
            <a:off x="261256" y="4819261"/>
            <a:ext cx="1595535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Devs</a:t>
            </a:r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C193E-A9C0-4DFC-AD71-858BE0C9E066}"/>
              </a:ext>
            </a:extLst>
          </p:cNvPr>
          <p:cNvSpPr/>
          <p:nvPr/>
        </p:nvSpPr>
        <p:spPr>
          <a:xfrm>
            <a:off x="3904860" y="4394718"/>
            <a:ext cx="1446244" cy="75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DC5CD1-692A-4ECB-85DB-D0253EE299B7}"/>
              </a:ext>
            </a:extLst>
          </p:cNvPr>
          <p:cNvSpPr/>
          <p:nvPr/>
        </p:nvSpPr>
        <p:spPr>
          <a:xfrm>
            <a:off x="2192692" y="4660639"/>
            <a:ext cx="151155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Commits</a:t>
            </a:r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79C072-81C6-4C88-9C6C-43F9A3245A1E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1698171" y="1478902"/>
            <a:ext cx="760443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49AF7C-AD51-44F8-83A0-F0E6397A22C7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1698171" y="2318657"/>
            <a:ext cx="3621056" cy="83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53137-9B53-414B-B69E-236F3FC454D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293704" y="791656"/>
            <a:ext cx="548211" cy="44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0966DA-963C-4A8C-BFDD-8D12ABA7310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3736909" y="1653850"/>
            <a:ext cx="473492" cy="5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81C2A-44B9-48FA-AE1A-8FB3EB963C65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>
            <a:off x="3736909" y="2169368"/>
            <a:ext cx="1404650" cy="9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4FC33-5849-482B-AF9C-1DA43EE1CADC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4210401" y="905070"/>
            <a:ext cx="324276" cy="33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538FC7-E500-42E6-811A-2E3E3370D81F}"/>
              </a:ext>
            </a:extLst>
          </p:cNvPr>
          <p:cNvCxnSpPr>
            <a:stCxn id="6" idx="6"/>
            <a:endCxn id="7" idx="0"/>
          </p:cNvCxnSpPr>
          <p:nvPr/>
        </p:nvCxnSpPr>
        <p:spPr>
          <a:xfrm>
            <a:off x="5514391" y="517850"/>
            <a:ext cx="2273563" cy="125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A29E41-0BA3-4DF9-89F4-F52708312CA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08225" y="1236306"/>
            <a:ext cx="723688" cy="69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FA4B21-20EE-4446-8300-3716497B32F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58374" y="2617237"/>
            <a:ext cx="1" cy="28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1B9E17-AC67-448B-AF16-F9A0D6386552}"/>
              </a:ext>
            </a:extLst>
          </p:cNvPr>
          <p:cNvCxnSpPr>
            <a:stCxn id="16" idx="3"/>
            <a:endCxn id="13" idx="2"/>
          </p:cNvCxnSpPr>
          <p:nvPr/>
        </p:nvCxnSpPr>
        <p:spPr>
          <a:xfrm flipV="1">
            <a:off x="1735493" y="2169368"/>
            <a:ext cx="527180" cy="158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CB02E5-0FA5-4AB4-9B08-EAE4B8543C4B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1735493" y="3150032"/>
            <a:ext cx="3583734" cy="60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577486-FDBD-4900-B553-E9D739A845BF}"/>
              </a:ext>
            </a:extLst>
          </p:cNvPr>
          <p:cNvCxnSpPr>
            <a:stCxn id="17" idx="3"/>
            <a:endCxn id="19" idx="2"/>
          </p:cNvCxnSpPr>
          <p:nvPr/>
        </p:nvCxnSpPr>
        <p:spPr>
          <a:xfrm flipV="1">
            <a:off x="1856791" y="4938225"/>
            <a:ext cx="335901" cy="2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83CD51-14D7-4550-BBA5-1DDF98A917EC}"/>
              </a:ext>
            </a:extLst>
          </p:cNvPr>
          <p:cNvCxnSpPr>
            <a:stCxn id="19" idx="6"/>
          </p:cNvCxnSpPr>
          <p:nvPr/>
        </p:nvCxnSpPr>
        <p:spPr>
          <a:xfrm>
            <a:off x="3704250" y="4938225"/>
            <a:ext cx="20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64B8144-FB2F-4036-BA91-506879290B64}"/>
              </a:ext>
            </a:extLst>
          </p:cNvPr>
          <p:cNvCxnSpPr>
            <a:stCxn id="18" idx="7"/>
            <a:endCxn id="11" idx="2"/>
          </p:cNvCxnSpPr>
          <p:nvPr/>
        </p:nvCxnSpPr>
        <p:spPr>
          <a:xfrm flipV="1">
            <a:off x="5139306" y="3397293"/>
            <a:ext cx="819068" cy="110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1EDF40-156B-4A5F-855A-A5B84292F7E4}"/>
              </a:ext>
            </a:extLst>
          </p:cNvPr>
          <p:cNvCxnSpPr>
            <a:stCxn id="18" idx="0"/>
            <a:endCxn id="6" idx="5"/>
          </p:cNvCxnSpPr>
          <p:nvPr/>
        </p:nvCxnSpPr>
        <p:spPr>
          <a:xfrm flipV="1">
            <a:off x="4627982" y="791656"/>
            <a:ext cx="599457" cy="36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740927C-22C3-407E-B799-556A3B6BDDDE}"/>
              </a:ext>
            </a:extLst>
          </p:cNvPr>
          <p:cNvCxnSpPr>
            <a:stCxn id="19" idx="5"/>
            <a:endCxn id="14" idx="1"/>
          </p:cNvCxnSpPr>
          <p:nvPr/>
        </p:nvCxnSpPr>
        <p:spPr>
          <a:xfrm>
            <a:off x="3482887" y="5134508"/>
            <a:ext cx="3415550" cy="4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DF4333-C3D0-4A7E-8B89-04EBF673F34C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8441130" y="2338272"/>
            <a:ext cx="856825" cy="19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15B1E8-B766-4C8C-99B9-21AEE9E577A0}"/>
              </a:ext>
            </a:extLst>
          </p:cNvPr>
          <p:cNvCxnSpPr>
            <a:stCxn id="5" idx="2"/>
            <a:endCxn id="4" idx="2"/>
          </p:cNvCxnSpPr>
          <p:nvPr/>
        </p:nvCxnSpPr>
        <p:spPr>
          <a:xfrm>
            <a:off x="9297955" y="3191069"/>
            <a:ext cx="405882" cy="7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7E66EB4-BFB1-4F34-8949-0959EE20ADA5}"/>
              </a:ext>
            </a:extLst>
          </p:cNvPr>
          <p:cNvSpPr/>
          <p:nvPr/>
        </p:nvSpPr>
        <p:spPr>
          <a:xfrm>
            <a:off x="1957057" y="6029906"/>
            <a:ext cx="2533262" cy="70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 to Player</a:t>
            </a:r>
            <a:endParaRPr lang="en-SG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92D1D9-2131-4569-8EDA-420504FB1A85}"/>
              </a:ext>
            </a:extLst>
          </p:cNvPr>
          <p:cNvSpPr/>
          <p:nvPr/>
        </p:nvSpPr>
        <p:spPr>
          <a:xfrm>
            <a:off x="4833257" y="6120882"/>
            <a:ext cx="2444621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Visible</a:t>
            </a:r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25DFFE-1F79-4779-A58B-82A0D1C66252}"/>
              </a:ext>
            </a:extLst>
          </p:cNvPr>
          <p:cNvSpPr txBox="1"/>
          <p:nvPr/>
        </p:nvSpPr>
        <p:spPr>
          <a:xfrm>
            <a:off x="867747" y="6053232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9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42462-ADFD-4BED-A641-CACF194DF86F}"/>
              </a:ext>
            </a:extLst>
          </p:cNvPr>
          <p:cNvSpPr/>
          <p:nvPr/>
        </p:nvSpPr>
        <p:spPr>
          <a:xfrm>
            <a:off x="298579" y="2020077"/>
            <a:ext cx="1399592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BB1DF-2853-4ED5-B68F-8723B9D2F480}"/>
              </a:ext>
            </a:extLst>
          </p:cNvPr>
          <p:cNvSpPr/>
          <p:nvPr/>
        </p:nvSpPr>
        <p:spPr>
          <a:xfrm>
            <a:off x="261257" y="3429000"/>
            <a:ext cx="1474236" cy="643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QA/CS</a:t>
            </a:r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FC447C-13FC-4391-90B0-19CB9F0F0429}"/>
              </a:ext>
            </a:extLst>
          </p:cNvPr>
          <p:cNvSpPr/>
          <p:nvPr/>
        </p:nvSpPr>
        <p:spPr>
          <a:xfrm>
            <a:off x="261256" y="4819261"/>
            <a:ext cx="1595535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Devs</a:t>
            </a:r>
            <a:endParaRPr lang="en-S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DC5CD1-692A-4ECB-85DB-D0253EE299B7}"/>
              </a:ext>
            </a:extLst>
          </p:cNvPr>
          <p:cNvSpPr/>
          <p:nvPr/>
        </p:nvSpPr>
        <p:spPr>
          <a:xfrm>
            <a:off x="5463073" y="4926563"/>
            <a:ext cx="1511558" cy="5551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Commits</a:t>
            </a:r>
            <a:endParaRPr lang="en-SG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577486-FDBD-4900-B553-E9D739A845BF}"/>
              </a:ext>
            </a:extLst>
          </p:cNvPr>
          <p:cNvCxnSpPr>
            <a:stCxn id="17" idx="3"/>
            <a:endCxn id="19" idx="2"/>
          </p:cNvCxnSpPr>
          <p:nvPr/>
        </p:nvCxnSpPr>
        <p:spPr>
          <a:xfrm>
            <a:off x="1856791" y="5197151"/>
            <a:ext cx="3606282" cy="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04BAF1DA-519F-448F-986C-6E8932A7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Minigame</a:t>
            </a:r>
            <a:endParaRPr lang="en-SG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366699-EAFB-47E1-BA32-9471473BE2F6}"/>
              </a:ext>
            </a:extLst>
          </p:cNvPr>
          <p:cNvSpPr/>
          <p:nvPr/>
        </p:nvSpPr>
        <p:spPr>
          <a:xfrm>
            <a:off x="4590660" y="2854924"/>
            <a:ext cx="2463281" cy="6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github issues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20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46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Minigame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Hong Jin</dc:creator>
  <cp:lastModifiedBy>Kang Hong Jin</cp:lastModifiedBy>
  <cp:revision>8</cp:revision>
  <dcterms:created xsi:type="dcterms:W3CDTF">2017-12-14T15:46:45Z</dcterms:created>
  <dcterms:modified xsi:type="dcterms:W3CDTF">2017-12-20T13:02:38Z</dcterms:modified>
</cp:coreProperties>
</file>