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3" r:id="rId2"/>
    <p:sldId id="256" r:id="rId3"/>
    <p:sldId id="293" r:id="rId4"/>
    <p:sldId id="295" r:id="rId5"/>
    <p:sldId id="296" r:id="rId6"/>
    <p:sldId id="297" r:id="rId7"/>
    <p:sldId id="294" r:id="rId8"/>
    <p:sldId id="298" r:id="rId9"/>
    <p:sldId id="299" r:id="rId10"/>
    <p:sldId id="300" r:id="rId11"/>
    <p:sldId id="301" r:id="rId12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35E"/>
    <a:srgbClr val="33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240" y="114"/>
      </p:cViewPr>
      <p:guideLst>
        <p:guide orient="horz" pos="2160"/>
        <p:guide pos="2880"/>
        <p:guide orient="horz" pos="420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8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1697ED-3DAA-42E5-8402-3098CB9123C5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5F6184E-D33B-42FA-ABA3-232CD6B582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07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양쪽 모서리가 둥근 사각형 6"/>
          <p:cNvSpPr/>
          <p:nvPr userDrawn="1"/>
        </p:nvSpPr>
        <p:spPr>
          <a:xfrm>
            <a:off x="251520" y="0"/>
            <a:ext cx="3240360" cy="504056"/>
          </a:xfrm>
          <a:prstGeom prst="round2SameRect">
            <a:avLst>
              <a:gd name="adj1" fmla="val 0"/>
              <a:gd name="adj2" fmla="val 22444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1282893"/>
            <a:ext cx="9144000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 userDrawn="1"/>
        </p:nvGrpSpPr>
        <p:grpSpPr>
          <a:xfrm>
            <a:off x="7549224" y="44624"/>
            <a:ext cx="1127232" cy="1115312"/>
            <a:chOff x="3491880" y="332656"/>
            <a:chExt cx="1127232" cy="1115312"/>
          </a:xfrm>
        </p:grpSpPr>
        <p:sp>
          <p:nvSpPr>
            <p:cNvPr id="12" name="TextBox 11"/>
            <p:cNvSpPr txBox="1"/>
            <p:nvPr/>
          </p:nvSpPr>
          <p:spPr>
            <a:xfrm>
              <a:off x="3517588" y="764704"/>
              <a:ext cx="550151" cy="683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DO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it!</a:t>
              </a:r>
              <a:endParaRPr lang="ko-KR" altLang="en-US" sz="3600" b="1" dirty="0">
                <a:solidFill>
                  <a:srgbClr val="0066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332656"/>
              <a:ext cx="1127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006600"/>
                  </a:solidFill>
                </a:rPr>
                <a:t>세상의 속도를</a:t>
              </a:r>
              <a:endParaRPr lang="en-US" altLang="ko-KR" sz="1000" dirty="0" smtClean="0">
                <a:solidFill>
                  <a:srgbClr val="006600"/>
                </a:solidFill>
              </a:endParaRPr>
            </a:p>
            <a:p>
              <a:r>
                <a:rPr lang="ko-KR" altLang="en-US" sz="1000" dirty="0" smtClean="0">
                  <a:solidFill>
                    <a:srgbClr val="006600"/>
                  </a:solidFill>
                </a:rPr>
                <a:t>따라잡고 싶다면</a:t>
              </a:r>
              <a:endParaRPr lang="ko-KR" altLang="en-US" sz="1000" dirty="0">
                <a:solidFill>
                  <a:srgbClr val="006600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95536" y="620688"/>
            <a:ext cx="7056784" cy="504056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3"/>
          </p:nvPr>
        </p:nvSpPr>
        <p:spPr>
          <a:xfrm>
            <a:off x="323529" y="67774"/>
            <a:ext cx="3096343" cy="404813"/>
          </a:xfrm>
        </p:spPr>
        <p:txBody>
          <a:bodyPr>
            <a:no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8" y="4653136"/>
            <a:ext cx="9139432" cy="1528648"/>
          </a:xfrm>
          <a:prstGeom prst="rect">
            <a:avLst/>
          </a:prstGeom>
          <a:solidFill>
            <a:srgbClr val="3B7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509737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1장 </a:t>
            </a:r>
            <a:r>
              <a:rPr lang="en-US" altLang="ko-KR" sz="40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자바스크립트</a:t>
            </a:r>
            <a:r>
              <a:rPr lang="en-US" altLang="ko-KR" sz="4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0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시작하기</a:t>
            </a:r>
            <a:endParaRPr lang="ko-KR" altLang="en-US" sz="72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150306"/>
            <a:ext cx="2952328" cy="43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비주얼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스튜디오 코드 기본 환경 이해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(1)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1700808"/>
            <a:ext cx="7272808" cy="44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0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비주얼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스튜디오 코드 기본 환경 이해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(2)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34" y="1641402"/>
            <a:ext cx="7007733" cy="45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10583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01-1</a:t>
            </a:r>
            <a:r>
              <a:rPr lang="en-US" altLang="ko-KR" sz="36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6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처음</a:t>
            </a:r>
            <a:r>
              <a:rPr lang="en-US" altLang="ko-KR" sz="36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6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만나는</a:t>
            </a:r>
            <a:r>
              <a:rPr lang="en-US" altLang="ko-KR" sz="36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6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자바스크립트</a:t>
            </a:r>
            <a:endParaRPr lang="ko-KR" altLang="en-US" sz="36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프런트엔드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개발의 이해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21499" y="1934921"/>
            <a:ext cx="7301003" cy="3726327"/>
            <a:chOff x="1115615" y="1790904"/>
            <a:chExt cx="7301003" cy="372632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5" y="1790904"/>
              <a:ext cx="7301003" cy="3726327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5148064" y="3717032"/>
              <a:ext cx="1800200" cy="15841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25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자바스크립트로 할 수 있는 것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(1)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12723" y="1674764"/>
            <a:ext cx="5318554" cy="4161278"/>
            <a:chOff x="755576" y="1357949"/>
            <a:chExt cx="5318554" cy="416127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r="70836" b="33709"/>
            <a:stretch/>
          </p:blipFill>
          <p:spPr>
            <a:xfrm>
              <a:off x="755576" y="1357949"/>
              <a:ext cx="2674334" cy="339208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817546" y="4811341"/>
              <a:ext cx="525658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Geolocation</a:t>
              </a:r>
              <a:r>
                <a:rPr lang="ko-KR" altLang="en-US" sz="24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을 이용한 부동산 </a:t>
              </a:r>
              <a:r>
                <a:rPr lang="ko-KR" altLang="en-US" sz="24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정보 </a:t>
              </a:r>
              <a:r>
                <a:rPr lang="ko-KR" altLang="en-US" sz="24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앱</a:t>
              </a:r>
              <a:endParaRPr lang="en-US" altLang="ko-KR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  <a:p>
              <a:r>
                <a:rPr lang="en-US" altLang="ko-KR" sz="16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(https</a:t>
              </a:r>
              <a:r>
                <a:rPr lang="en-US" altLang="ko-KR" sz="16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://</a:t>
              </a:r>
              <a:r>
                <a:rPr lang="en-US" altLang="ko-KR" sz="16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www.dabangapp.com/)</a:t>
              </a:r>
              <a:endParaRPr lang="ko-KR" altLang="en-US" sz="4400" dirty="0"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0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자바스크립트로 할 수 있는 것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(2)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51720" y="5163428"/>
            <a:ext cx="52565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HTML5 </a:t>
            </a:r>
            <a:r>
              <a:rPr lang="en-US" altLang="ko-KR" sz="24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Canvas를</a:t>
            </a:r>
            <a:r>
              <a:rPr lang="en-US" altLang="ko-KR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이용한</a:t>
            </a:r>
            <a:r>
              <a:rPr lang="en-US" altLang="ko-KR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게임</a:t>
            </a:r>
            <a:r>
              <a:rPr lang="en-US" altLang="ko-KR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앱</a:t>
            </a:r>
          </a:p>
          <a:p>
            <a:r>
              <a:rPr lang="en-US" altLang="ko-KR" sz="16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(http://swoop.playcanvas.com/)</a:t>
            </a:r>
            <a:endParaRPr lang="ko-KR" altLang="en-US" sz="2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489552"/>
            <a:ext cx="5040560" cy="363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자바스크립트의 인기</a:t>
            </a:r>
            <a:endParaRPr lang="en-US" altLang="ko-KR" sz="3300" dirty="0" smtClean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97868" y="4869160"/>
            <a:ext cx="52565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TIOBE </a:t>
            </a:r>
            <a:r>
              <a:rPr lang="ko-KR" altLang="en-US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프로그래밍 언어 사용률 순위</a:t>
            </a:r>
            <a:endParaRPr lang="en-US" altLang="ko-KR" sz="2400" dirty="0" smtClean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r>
              <a:rPr lang="en-US" altLang="ko-KR" sz="16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(https://www.tiobe.com/tiobe-index/)</a:t>
            </a:r>
            <a:endParaRPr lang="ko-KR" altLang="en-US" sz="2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8890"/>
          <a:stretch/>
        </p:blipFill>
        <p:spPr>
          <a:xfrm>
            <a:off x="1097868" y="1765467"/>
            <a:ext cx="6948264" cy="303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85961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01-2</a:t>
            </a:r>
            <a:r>
              <a:rPr lang="en-US" altLang="ko-KR" sz="36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6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시작하기</a:t>
            </a:r>
            <a:r>
              <a:rPr lang="en-US" altLang="ko-KR" sz="36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6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전에</a:t>
            </a:r>
            <a:r>
              <a:rPr lang="en-US" altLang="ko-KR" sz="36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6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설치해야</a:t>
            </a:r>
            <a:r>
              <a:rPr lang="en-US" altLang="ko-KR" sz="36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할 </a:t>
            </a:r>
          </a:p>
          <a:p>
            <a:pPr algn="ctr"/>
            <a:r>
              <a:rPr lang="en-US" altLang="ko-KR" sz="36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프로그램과</a:t>
            </a:r>
            <a:r>
              <a:rPr lang="en-US" altLang="ko-KR" sz="36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6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사용법</a:t>
            </a:r>
            <a:r>
              <a:rPr lang="en-US" altLang="ko-KR" sz="36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6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익히기</a:t>
            </a:r>
            <a:endParaRPr lang="ko-KR" altLang="en-US" sz="36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25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크롬 브라우저 설치</a:t>
            </a:r>
            <a:endParaRPr lang="en-US" altLang="ko-KR" sz="3300" dirty="0" smtClean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09524" y="5301208"/>
            <a:ext cx="52565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크롬 브라우저</a:t>
            </a:r>
            <a:endParaRPr lang="en-US" altLang="ko-KR" sz="2400" dirty="0" smtClean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  <a:p>
            <a:r>
              <a:rPr lang="en-US" altLang="ko-KR" sz="16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(https://www.google.co.kr/chrome/)</a:t>
            </a:r>
            <a:endParaRPr lang="ko-KR" altLang="en-US" sz="2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24" y="1499554"/>
            <a:ext cx="5940152" cy="3710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761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비주얼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스튜디오 코드 설치하기</a:t>
            </a:r>
            <a:endParaRPr lang="en-US" altLang="ko-KR" sz="3300" dirty="0" smtClean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34925" y="5301208"/>
            <a:ext cx="52565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비주얼</a:t>
            </a:r>
            <a:r>
              <a:rPr lang="ko-KR" altLang="en-US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스튜디오 코드</a:t>
            </a:r>
            <a:r>
              <a:rPr lang="en-US" altLang="ko-KR" sz="1600" dirty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(https://code.visualstudio.com/)</a:t>
            </a:r>
            <a:endParaRPr lang="ko-KR" altLang="en-US" sz="2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187" y="1572527"/>
            <a:ext cx="5853626" cy="3656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85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5697</TotalTime>
  <Words>111</Words>
  <Application>Microsoft Office PowerPoint</Application>
  <PresentationFormat>화면 슬라이드 쇼(4:3)</PresentationFormat>
  <Paragraphs>23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HY헤드라인M</vt:lpstr>
      <vt:lpstr>Tmon몬소리OTF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ciycc</dc:creator>
  <cp:lastModifiedBy>현규 박</cp:lastModifiedBy>
  <cp:revision>288</cp:revision>
  <cp:lastPrinted>2018-08-09T08:02:36Z</cp:lastPrinted>
  <dcterms:created xsi:type="dcterms:W3CDTF">2018-07-16T11:18:25Z</dcterms:created>
  <dcterms:modified xsi:type="dcterms:W3CDTF">2018-08-10T04:59:09Z</dcterms:modified>
</cp:coreProperties>
</file>