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6" r:id="rId3"/>
    <p:sldId id="293" r:id="rId4"/>
    <p:sldId id="298" r:id="rId5"/>
    <p:sldId id="295" r:id="rId6"/>
    <p:sldId id="299" r:id="rId7"/>
    <p:sldId id="294" r:id="rId8"/>
    <p:sldId id="300" r:id="rId9"/>
    <p:sldId id="296" r:id="rId10"/>
    <p:sldId id="301" r:id="rId11"/>
    <p:sldId id="302" r:id="rId12"/>
    <p:sldId id="297" r:id="rId13"/>
    <p:sldId id="303" r:id="rId14"/>
    <p:sldId id="304" r:id="rId1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336"/>
      </p:cViewPr>
      <p:guideLst>
        <p:guide orient="horz" pos="2160"/>
        <p:guide pos="2835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0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제이쿼리 플러그인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jquery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-cookie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9592" y="2924944"/>
            <a:ext cx="7344816" cy="1584176"/>
            <a:chOff x="899592" y="1988840"/>
            <a:chExt cx="7344816" cy="1584176"/>
          </a:xfrm>
        </p:grpSpPr>
        <p:sp>
          <p:nvSpPr>
            <p:cNvPr id="2" name="직사각형 1"/>
            <p:cNvSpPr/>
            <p:nvPr/>
          </p:nvSpPr>
          <p:spPr>
            <a:xfrm>
              <a:off x="899592" y="1988840"/>
              <a:ext cx="7344816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간편하게 </a:t>
              </a:r>
              <a:r>
                <a:rPr lang="ko-KR" altLang="en-US" sz="3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쿠키</a:t>
              </a:r>
              <a:r>
                <a:rPr lang="en-US" altLang="ko-KR" sz="3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(cookie)를 </a:t>
              </a:r>
              <a:r>
                <a:rPr lang="en-US" altLang="ko-KR" sz="3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</a:t>
              </a:r>
              <a:r>
                <a:rPr lang="en-US" altLang="ko-KR" sz="34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하고</a:t>
              </a:r>
              <a:r>
                <a:rPr lang="en-US" altLang="ko-KR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</a:p>
            <a:p>
              <a:r>
                <a:rPr lang="en-US" altLang="ko-KR" sz="3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쿠키</a:t>
              </a:r>
              <a:r>
                <a:rPr lang="en-US" altLang="ko-KR" sz="3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3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만료일을</a:t>
              </a:r>
              <a:r>
                <a:rPr lang="en-US" altLang="ko-KR" sz="3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3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설정</a:t>
              </a:r>
              <a:r>
                <a:rPr lang="en-US" altLang="ko-KR" sz="34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할</a:t>
              </a:r>
              <a:r>
                <a:rPr lang="en-US" altLang="ko-KR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수 있</a:t>
              </a:r>
              <a:r>
                <a:rPr lang="ko-KR" altLang="en-US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는</a:t>
              </a:r>
              <a:r>
                <a:rPr lang="en-US" altLang="ko-KR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플러그인</a:t>
              </a:r>
              <a:endParaRPr lang="ko-KR" altLang="en-US" sz="34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39292" y="3172906"/>
              <a:ext cx="5679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https://cdnjs.com/에서 ‘</a:t>
              </a:r>
              <a:r>
                <a:rPr lang="en-US" altLang="ko-KR" sz="2000" dirty="0" err="1" smtClean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jquery</a:t>
              </a:r>
              <a:r>
                <a:rPr lang="en-US" altLang="ko-KR" sz="2000" dirty="0" smtClean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-cookie’ </a:t>
              </a:r>
              <a:r>
                <a:rPr lang="en-US" altLang="ko-KR" sz="2000" dirty="0" err="1" smtClean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검색</a:t>
              </a:r>
              <a:endParaRPr lang="ko-KR" altLang="en-US" sz="20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6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jquery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-cookie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5" y="2254548"/>
            <a:ext cx="7785991" cy="31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-5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플러그인 직접 제작하기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 제작을 위한 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$.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fn.extend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8" y="1988840"/>
            <a:ext cx="69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간단한 플러그인 제작하기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62" y="1916832"/>
            <a:ext cx="6390476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-1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</a:t>
            </a:r>
            <a:r>
              <a:rPr lang="ko-KR" altLang="en-US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플러그인이란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플러그인이란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30632" y="2060848"/>
            <a:ext cx="6682737" cy="3468605"/>
            <a:chOff x="683568" y="2060848"/>
            <a:chExt cx="6682737" cy="34686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2060848"/>
              <a:ext cx="4628597" cy="3468605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4695476" y="3140968"/>
              <a:ext cx="812628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508104" y="2782669"/>
              <a:ext cx="18582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플러그인</a:t>
              </a:r>
              <a:endParaRPr lang="ko-KR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플러그인 연동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5" y="2333762"/>
            <a:ext cx="6923809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-2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활용하기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068960"/>
            <a:ext cx="73448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사용자 환경</a:t>
            </a:r>
            <a:r>
              <a:rPr lang="en-US" altLang="ko-KR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(UI)</a:t>
            </a:r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개발하는 데 </a:t>
            </a:r>
            <a:endParaRPr lang="en-US" altLang="ko-KR" sz="3400" smtClean="0">
              <a:solidFill>
                <a:srgbClr val="231815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매우 유용한 </a:t>
            </a:r>
            <a:r>
              <a:rPr lang="ko-KR" altLang="en-US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메서드를 제공</a:t>
            </a:r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하는 플러그인</a:t>
            </a:r>
            <a:endParaRPr lang="ko-KR" altLang="en-US" sz="3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960" y="4207733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http://jqueryui.com/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-3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bxSlider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활용하기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068960"/>
            <a:ext cx="73448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사용자 환경</a:t>
            </a:r>
            <a:r>
              <a:rPr lang="en-US" altLang="ko-KR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(UI)</a:t>
            </a:r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개발하는 데 </a:t>
            </a:r>
            <a:endParaRPr lang="en-US" altLang="ko-KR" sz="3400" smtClean="0">
              <a:solidFill>
                <a:srgbClr val="231815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매우 유용한 </a:t>
            </a:r>
            <a:r>
              <a:rPr lang="ko-KR" altLang="en-US" sz="34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메서드를 제공</a:t>
            </a:r>
            <a:r>
              <a:rPr lang="ko-KR" altLang="en-US" sz="34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하는 플러그인</a:t>
            </a:r>
            <a:endParaRPr lang="ko-KR" altLang="en-US" sz="3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960" y="4207733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http://jqueryui.com/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10</a:t>
            </a:r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-4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jquery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-cookie </a:t>
            </a:r>
          </a:p>
          <a:p>
            <a:pPr algn="ctr"/>
            <a:endParaRPr lang="en-US" altLang="ko-KR" sz="8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ctr"/>
            <a:r>
              <a:rPr lang="en-US" altLang="ko-KR" sz="40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        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</a:t>
            </a:r>
            <a:r>
              <a:rPr lang="en-US" altLang="ko-KR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활용하기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2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116</Words>
  <Application>Microsoft Office PowerPoint</Application>
  <PresentationFormat>화면 슬라이드 쇼(4:3)</PresentationFormat>
  <Paragraphs>31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2018-08-10T02:46:51Z</dcterms:modified>
</cp:coreProperties>
</file>