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3" r:id="rId2"/>
    <p:sldId id="256" r:id="rId3"/>
    <p:sldId id="293" r:id="rId4"/>
    <p:sldId id="296" r:id="rId5"/>
    <p:sldId id="297" r:id="rId6"/>
    <p:sldId id="298" r:id="rId7"/>
    <p:sldId id="294" r:id="rId8"/>
    <p:sldId id="299" r:id="rId9"/>
    <p:sldId id="300" r:id="rId10"/>
    <p:sldId id="301" r:id="rId11"/>
    <p:sldId id="295" r:id="rId12"/>
    <p:sldId id="302" r:id="rId13"/>
    <p:sldId id="303" r:id="rId14"/>
    <p:sldId id="304" r:id="rId15"/>
    <p:sldId id="305" r:id="rId16"/>
    <p:sldId id="306" r:id="rId17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2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35E"/>
    <a:srgbClr val="3366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240" y="114"/>
      </p:cViewPr>
      <p:guideLst>
        <p:guide orient="horz" pos="2160"/>
        <p:guide pos="2880"/>
        <p:guide orient="horz" pos="420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702" y="-8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2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1697ED-3DAA-42E5-8402-3098CB9123C5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8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5F6184E-D33B-42FA-ABA3-232CD6B582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83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96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458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51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양쪽 모서리가 둥근 사각형 6"/>
          <p:cNvSpPr/>
          <p:nvPr userDrawn="1"/>
        </p:nvSpPr>
        <p:spPr>
          <a:xfrm>
            <a:off x="251520" y="0"/>
            <a:ext cx="3240360" cy="504056"/>
          </a:xfrm>
          <a:prstGeom prst="round2SameRect">
            <a:avLst>
              <a:gd name="adj1" fmla="val 0"/>
              <a:gd name="adj2" fmla="val 22444"/>
            </a:avLst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1282893"/>
            <a:ext cx="9144000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 userDrawn="1"/>
        </p:nvGrpSpPr>
        <p:grpSpPr>
          <a:xfrm>
            <a:off x="7549224" y="44624"/>
            <a:ext cx="1127232" cy="1115312"/>
            <a:chOff x="3491880" y="332656"/>
            <a:chExt cx="1127232" cy="1115312"/>
          </a:xfrm>
        </p:grpSpPr>
        <p:sp>
          <p:nvSpPr>
            <p:cNvPr id="12" name="TextBox 11"/>
            <p:cNvSpPr txBox="1"/>
            <p:nvPr/>
          </p:nvSpPr>
          <p:spPr>
            <a:xfrm>
              <a:off x="3517588" y="764704"/>
              <a:ext cx="550151" cy="683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2400" b="1" dirty="0" smtClean="0">
                  <a:solidFill>
                    <a:srgbClr val="006600"/>
                  </a:solidFill>
                  <a:latin typeface="HY헤드라인M" pitchFamily="18" charset="-127"/>
                  <a:ea typeface="HY헤드라인M" pitchFamily="18" charset="-127"/>
                </a:rPr>
                <a:t>DO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2400" b="1" dirty="0" smtClean="0">
                  <a:solidFill>
                    <a:srgbClr val="006600"/>
                  </a:solidFill>
                  <a:latin typeface="HY헤드라인M" pitchFamily="18" charset="-127"/>
                  <a:ea typeface="HY헤드라인M" pitchFamily="18" charset="-127"/>
                </a:rPr>
                <a:t>it!</a:t>
              </a:r>
              <a:endParaRPr lang="ko-KR" altLang="en-US" sz="3600" b="1" dirty="0">
                <a:solidFill>
                  <a:srgbClr val="0066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91880" y="332656"/>
              <a:ext cx="1127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006600"/>
                  </a:solidFill>
                </a:rPr>
                <a:t>세상의 속도를</a:t>
              </a:r>
              <a:endParaRPr lang="en-US" altLang="ko-KR" sz="1000" dirty="0" smtClean="0">
                <a:solidFill>
                  <a:srgbClr val="006600"/>
                </a:solidFill>
              </a:endParaRPr>
            </a:p>
            <a:p>
              <a:r>
                <a:rPr lang="ko-KR" altLang="en-US" sz="1000" dirty="0" smtClean="0">
                  <a:solidFill>
                    <a:srgbClr val="006600"/>
                  </a:solidFill>
                </a:rPr>
                <a:t>따라잡고 싶다면</a:t>
              </a:r>
              <a:endParaRPr lang="ko-KR" altLang="en-US" sz="1000" dirty="0">
                <a:solidFill>
                  <a:srgbClr val="006600"/>
                </a:solidFill>
              </a:endParaRPr>
            </a:p>
          </p:txBody>
        </p:sp>
      </p:grpSp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395536" y="620688"/>
            <a:ext cx="7056784" cy="504056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3"/>
          </p:nvPr>
        </p:nvSpPr>
        <p:spPr>
          <a:xfrm>
            <a:off x="323529" y="67774"/>
            <a:ext cx="3096343" cy="404813"/>
          </a:xfrm>
        </p:spPr>
        <p:txBody>
          <a:bodyPr>
            <a:no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E9487-D152-4E84-89D8-10ADCA3BE78D}" type="datetimeFigureOut">
              <a:rPr lang="ko-KR" altLang="en-US" smtClean="0"/>
              <a:pPr/>
              <a:t>2018-08-10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68" y="4653136"/>
            <a:ext cx="9139432" cy="1528648"/>
          </a:xfrm>
          <a:prstGeom prst="rect">
            <a:avLst/>
          </a:prstGeom>
          <a:solidFill>
            <a:srgbClr val="3B7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509737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11</a:t>
            </a:r>
            <a:r>
              <a:rPr lang="ko-KR" altLang="en-US" sz="40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장 </a:t>
            </a:r>
            <a:r>
              <a:rPr lang="ko-KR" altLang="en-US" sz="40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반응형</a:t>
            </a:r>
            <a:r>
              <a:rPr lang="ko-KR" altLang="en-US" sz="40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웹 </a:t>
            </a:r>
            <a:r>
              <a:rPr lang="en-US" altLang="ko-KR" sz="40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UI </a:t>
            </a:r>
            <a:r>
              <a:rPr lang="en-US" altLang="ko-KR" sz="40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만들기</a:t>
            </a:r>
            <a:endParaRPr lang="ko-KR" altLang="en-US" sz="72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36" y="150306"/>
            <a:ext cx="2952328" cy="433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5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스크롤바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오차 주의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!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28900" y="1667640"/>
            <a:ext cx="7486200" cy="3921600"/>
            <a:chOff x="1172000" y="1922573"/>
            <a:chExt cx="7486200" cy="39216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2000" y="1922573"/>
              <a:ext cx="6800000" cy="3666667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3563888" y="5013176"/>
              <a:ext cx="509431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FF0000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제이쿼리의 브라우저 너비 계산 </a:t>
              </a:r>
              <a:r>
                <a:rPr lang="ko-KR" altLang="en-US" sz="2400" dirty="0" smtClean="0">
                  <a:solidFill>
                    <a:srgbClr val="FF0000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방식</a:t>
              </a:r>
              <a:r>
                <a:rPr lang="ko-KR" altLang="en-US" sz="2400" dirty="0">
                  <a:solidFill>
                    <a:srgbClr val="FF0000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은</a:t>
              </a:r>
              <a:r>
                <a:rPr lang="ko-KR" altLang="en-US" sz="2400" dirty="0" smtClean="0">
                  <a:solidFill>
                    <a:srgbClr val="FF0000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endParaRPr lang="en-US" altLang="ko-KR" sz="2400" dirty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endParaRPr>
            </a:p>
            <a:p>
              <a:r>
                <a:rPr lang="ko-KR" altLang="en-US" sz="2400" dirty="0" err="1" smtClean="0">
                  <a:solidFill>
                    <a:srgbClr val="FF0000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스크롤바의</a:t>
              </a:r>
              <a:r>
                <a:rPr lang="ko-KR" altLang="en-US" sz="2400" dirty="0" smtClean="0">
                  <a:solidFill>
                    <a:srgbClr val="FF0000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너비 제외</a:t>
              </a:r>
              <a:endParaRPr lang="ko-KR" altLang="en-US" sz="2400" dirty="0">
                <a:solidFill>
                  <a:srgbClr val="FF000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29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10583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11-3</a:t>
            </a:r>
            <a:r>
              <a:rPr lang="ko-KR" altLang="en-US" sz="36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메인 </a:t>
            </a:r>
            <a:r>
              <a:rPr lang="ko-KR" altLang="en-US" sz="36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콘텐츠</a:t>
            </a:r>
            <a:r>
              <a:rPr lang="ko-KR" altLang="en-US" sz="36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영역 </a:t>
            </a:r>
            <a:r>
              <a:rPr lang="en-US" altLang="ko-KR" sz="36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UI </a:t>
            </a:r>
            <a:r>
              <a:rPr lang="en-US" altLang="ko-KR" sz="36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만들기</a:t>
            </a:r>
            <a:endParaRPr lang="ko-KR" altLang="en-US" sz="48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761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메인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비주얼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슬라이드 배너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미리보기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19" y="1844824"/>
            <a:ext cx="7904762" cy="3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0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메인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비주얼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슬라이드 배너 만들기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472" y="2204864"/>
            <a:ext cx="4579056" cy="291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5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최근 게시물 탭 메뉴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미리보기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628800"/>
            <a:ext cx="6048672" cy="438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최근 게시물 탭 메뉴 만들기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857" y="1700808"/>
            <a:ext cx="4514286" cy="4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0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BEST BOOK </a:t>
            </a:r>
            <a:r>
              <a:rPr lang="en-US" altLang="ko-KR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만들기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108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10583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11-1</a:t>
            </a:r>
            <a:r>
              <a:rPr lang="ko-KR" altLang="en-US" sz="36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프로젝트 구성과 </a:t>
            </a:r>
            <a:r>
              <a:rPr lang="en-US" altLang="ko-KR" sz="36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HTML </a:t>
            </a:r>
            <a:r>
              <a:rPr lang="en-US" altLang="ko-KR" sz="36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문서</a:t>
            </a:r>
            <a:r>
              <a:rPr lang="en-US" altLang="ko-KR" sz="36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36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설계하기</a:t>
            </a:r>
            <a:endParaRPr lang="ko-KR" altLang="en-US" sz="48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완성 프로젝트 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ko-KR" altLang="en-US" sz="24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미리보기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286" y="1844824"/>
            <a:ext cx="6171429" cy="3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1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프로젝트 구성 요소 알아보기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57613" y="1700808"/>
            <a:ext cx="6828774" cy="4485715"/>
            <a:chOff x="1157714" y="2319476"/>
            <a:chExt cx="6828774" cy="448571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7714" y="2319476"/>
              <a:ext cx="6828571" cy="2219048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7917" y="4538524"/>
              <a:ext cx="6828571" cy="2266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134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HTML </a:t>
            </a:r>
            <a:r>
              <a:rPr lang="en-US" altLang="ko-KR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레이아웃과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콘텐츠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구성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(1)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97" y="1340768"/>
            <a:ext cx="7272807" cy="518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7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HTML </a:t>
            </a:r>
            <a:r>
              <a:rPr lang="en-US" altLang="ko-KR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레이아웃과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콘텐츠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구성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(2)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48" y="1700808"/>
            <a:ext cx="8561905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4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10583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11-2</a:t>
            </a:r>
            <a:r>
              <a:rPr lang="ko-KR" altLang="en-US" sz="36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공통 </a:t>
            </a:r>
            <a:r>
              <a:rPr lang="en-US" altLang="ko-KR" sz="36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UI </a:t>
            </a:r>
            <a:r>
              <a:rPr lang="en-US" altLang="ko-KR" sz="36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만들기</a:t>
            </a:r>
            <a:endParaRPr lang="ko-KR" altLang="en-US" sz="48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424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브라우저의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너비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설정하기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498614" y="1539950"/>
            <a:ext cx="6146773" cy="4529539"/>
            <a:chOff x="873499" y="1539950"/>
            <a:chExt cx="6146773" cy="452953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3499" y="1539950"/>
              <a:ext cx="6146773" cy="3171378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925257" y="4869160"/>
              <a:ext cx="5280613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4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데스크톱 </a:t>
              </a:r>
              <a:r>
                <a:rPr lang="en-US" altLang="ko-KR" sz="24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-</a:t>
              </a:r>
              <a:r>
                <a:rPr lang="ko-KR" altLang="en-US" sz="24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400" dirty="0" smtClean="0">
                  <a:solidFill>
                    <a:srgbClr val="00B050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1009px </a:t>
              </a:r>
              <a:r>
                <a:rPr lang="en-US" altLang="ko-KR" sz="2400" dirty="0" err="1" smtClean="0">
                  <a:solidFill>
                    <a:srgbClr val="00B050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이상</a:t>
              </a:r>
              <a:endParaRPr lang="en-US" altLang="ko-KR" sz="24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endParaRPr>
            </a:p>
            <a:p>
              <a:r>
                <a:rPr lang="en-US" altLang="ko-KR" sz="2400" dirty="0" err="1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태블릿</a:t>
              </a:r>
              <a:r>
                <a:rPr lang="en-US" altLang="ko-KR" sz="24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   </a:t>
              </a:r>
              <a:r>
                <a:rPr lang="en-US" altLang="ko-KR" sz="11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4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- </a:t>
              </a:r>
              <a:r>
                <a:rPr lang="en-US" altLang="ko-KR" sz="2400" dirty="0" smtClean="0">
                  <a:solidFill>
                    <a:srgbClr val="00B050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801px   </a:t>
              </a:r>
              <a:r>
                <a:rPr lang="en-US" altLang="ko-KR" sz="600" dirty="0" smtClean="0">
                  <a:solidFill>
                    <a:srgbClr val="00B050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400" dirty="0" err="1" smtClean="0">
                  <a:solidFill>
                    <a:srgbClr val="00B050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이상</a:t>
              </a:r>
              <a:r>
                <a:rPr lang="en-US" altLang="ko-KR" sz="2400" dirty="0" smtClean="0">
                  <a:solidFill>
                    <a:srgbClr val="00B050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1008px </a:t>
              </a:r>
              <a:r>
                <a:rPr lang="en-US" altLang="ko-KR" sz="2400" dirty="0" err="1" smtClean="0">
                  <a:solidFill>
                    <a:srgbClr val="00B050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이하</a:t>
              </a:r>
              <a:r>
                <a:rPr lang="en-US" altLang="ko-KR" sz="24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</a:p>
            <a:p>
              <a:r>
                <a:rPr lang="en-US" altLang="ko-KR" sz="2400" dirty="0" err="1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모바일</a:t>
              </a:r>
              <a:r>
                <a:rPr lang="en-US" altLang="ko-KR" sz="2400" dirty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4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  </a:t>
              </a:r>
              <a:r>
                <a:rPr lang="en-US" altLang="ko-KR" sz="12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en-US" altLang="ko-KR" sz="2400" dirty="0" smtClean="0"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- </a:t>
              </a:r>
              <a:r>
                <a:rPr lang="en-US" altLang="ko-KR" sz="2400" dirty="0" smtClean="0">
                  <a:solidFill>
                    <a:srgbClr val="00B050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800px   </a:t>
              </a:r>
              <a:r>
                <a:rPr lang="en-US" altLang="ko-KR" sz="400" dirty="0" smtClean="0">
                  <a:solidFill>
                    <a:srgbClr val="00B050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 </a:t>
              </a:r>
              <a:r>
                <a:rPr lang="ko-KR" altLang="en-US" sz="2400" dirty="0" smtClean="0">
                  <a:solidFill>
                    <a:srgbClr val="00B050"/>
                  </a:solidFill>
                  <a:latin typeface="Tmon몬소리OTF Black" panose="02000A03000000000000" pitchFamily="50" charset="-127"/>
                  <a:ea typeface="Tmon몬소리OTF Black" panose="02000A03000000000000" pitchFamily="50" charset="-127"/>
                </a:rPr>
                <a:t>이하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0573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브라우저의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너비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중단점 </a:t>
            </a:r>
            <a:r>
              <a:rPr lang="en-US" altLang="ko-KR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설정하기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727684" y="1484784"/>
            <a:ext cx="5688632" cy="4803193"/>
            <a:chOff x="251521" y="1268760"/>
            <a:chExt cx="5688632" cy="480319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867" y="1268760"/>
              <a:ext cx="5184229" cy="1070001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521" y="2741057"/>
              <a:ext cx="5688632" cy="3330896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1628298" y="2392010"/>
            <a:ext cx="6864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…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52023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5719</TotalTime>
  <Words>104</Words>
  <Application>Microsoft Office PowerPoint</Application>
  <PresentationFormat>화면 슬라이드 쇼(4:3)</PresentationFormat>
  <Paragraphs>25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HY헤드라인M</vt:lpstr>
      <vt:lpstr>Tmon몬소리OTF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ciycc</dc:creator>
  <cp:lastModifiedBy>현규 박</cp:lastModifiedBy>
  <cp:revision>288</cp:revision>
  <cp:lastPrinted>2018-08-09T08:02:36Z</cp:lastPrinted>
  <dcterms:created xsi:type="dcterms:W3CDTF">2018-07-16T11:18:25Z</dcterms:created>
  <dcterms:modified xsi:type="dcterms:W3CDTF">2018-08-10T03:26:14Z</dcterms:modified>
</cp:coreProperties>
</file>