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6" r:id="rId3"/>
    <p:sldId id="293" r:id="rId4"/>
    <p:sldId id="296" r:id="rId5"/>
    <p:sldId id="297" r:id="rId6"/>
    <p:sldId id="298" r:id="rId7"/>
    <p:sldId id="299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5" r:id="rId1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2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0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>
                <a:solidFill>
                  <a:srgbClr val="006600"/>
                </a:solidFill>
              </a:endParaRPr>
            </a:p>
            <a:p>
              <a:r>
                <a:rPr lang="ko-KR" altLang="en-US" sz="1000" dirty="0">
                  <a:solidFill>
                    <a:srgbClr val="006600"/>
                  </a:solidFill>
                </a:rPr>
                <a:t>따라잡고 싶다면</a:t>
              </a: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자바스크립트 기초 문법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변수에 저장할 수 있는 데이터 타입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1484784"/>
            <a:ext cx="7488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① 문자형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(String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str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'hello';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② </a:t>
            </a:r>
            <a:r>
              <a:rPr lang="ko-KR" altLang="en-US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숫자형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(Number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100;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③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논리형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(Boolean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bool = true or false;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④ undefined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; //undefined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⑤ null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null;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15E2F-FB91-47B7-A1B0-4C368407E18F}"/>
              </a:ext>
            </a:extLst>
          </p:cNvPr>
          <p:cNvSpPr txBox="1"/>
          <p:nvPr/>
        </p:nvSpPr>
        <p:spPr>
          <a:xfrm>
            <a:off x="5004048" y="4293096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boolean_c.html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B525D-854C-4F4E-97DA-7E2F133853C7}"/>
              </a:ext>
            </a:extLst>
          </p:cNvPr>
          <p:cNvSpPr txBox="1"/>
          <p:nvPr/>
        </p:nvSpPr>
        <p:spPr>
          <a:xfrm>
            <a:off x="7020272" y="520080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typeof_c.html</a:t>
            </a:r>
          </a:p>
        </p:txBody>
      </p:sp>
    </p:spTree>
    <p:extLst>
      <p:ext uri="{BB962C8B-B14F-4D97-AF65-F5344CB8AC3E}">
        <p14:creationId xmlns:p14="http://schemas.microsoft.com/office/powerpoint/2010/main" val="243055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연산자란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48" y="1628800"/>
            <a:ext cx="4636304" cy="36718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9572" y="5662989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빼기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더하기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곱하기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나누기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비교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등</a:t>
            </a:r>
            <a:r>
              <a:rPr lang="en-US" altLang="ko-KR" sz="36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486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산술 연산자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3" y="1890905"/>
            <a:ext cx="8533333" cy="30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0278B-2852-4A54-9BA3-0E52DF32B816}"/>
              </a:ext>
            </a:extLst>
          </p:cNvPr>
          <p:cNvSpPr txBox="1"/>
          <p:nvPr/>
        </p:nvSpPr>
        <p:spPr>
          <a:xfrm>
            <a:off x="3923928" y="6220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part2-5-1.html</a:t>
            </a:r>
          </a:p>
        </p:txBody>
      </p:sp>
    </p:spTree>
    <p:extLst>
      <p:ext uri="{BB962C8B-B14F-4D97-AF65-F5344CB8AC3E}">
        <p14:creationId xmlns:p14="http://schemas.microsoft.com/office/powerpoint/2010/main" val="362662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문자 연산자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2866715"/>
            <a:ext cx="8316416" cy="1642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B2B00-3DA6-4BF2-A8AA-8B208E9093EF}"/>
              </a:ext>
            </a:extLst>
          </p:cNvPr>
          <p:cNvSpPr txBox="1"/>
          <p:nvPr/>
        </p:nvSpPr>
        <p:spPr>
          <a:xfrm>
            <a:off x="4167092" y="590382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string_plus_c.html</a:t>
            </a:r>
            <a:endParaRPr lang="en-US" altLang="ko-KR" dirty="0"/>
          </a:p>
          <a:p>
            <a:pPr algn="r"/>
            <a:r>
              <a:rPr lang="en-US" altLang="ko-KR" dirty="0"/>
              <a:t>texttable_c.html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86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대입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48" y="1700808"/>
            <a:ext cx="4761905" cy="424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FDF29-0CE8-4B79-B44E-F3C134F7510A}"/>
              </a:ext>
            </a:extLst>
          </p:cNvPr>
          <p:cNvSpPr txBox="1"/>
          <p:nvPr/>
        </p:nvSpPr>
        <p:spPr>
          <a:xfrm>
            <a:off x="4355976" y="6315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dboperator_c.html</a:t>
            </a:r>
          </a:p>
        </p:txBody>
      </p:sp>
    </p:spTree>
    <p:extLst>
      <p:ext uri="{BB962C8B-B14F-4D97-AF65-F5344CB8AC3E}">
        <p14:creationId xmlns:p14="http://schemas.microsoft.com/office/powerpoint/2010/main" val="121063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증감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9" y="1628800"/>
            <a:ext cx="7598082" cy="4499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991CB2-CBC6-4D13-972D-83232D03EA69}"/>
              </a:ext>
            </a:extLst>
          </p:cNvPr>
          <p:cNvSpPr txBox="1"/>
          <p:nvPr/>
        </p:nvSpPr>
        <p:spPr>
          <a:xfrm>
            <a:off x="4427984" y="6405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growth_c.html</a:t>
            </a:r>
          </a:p>
        </p:txBody>
      </p:sp>
    </p:spTree>
    <p:extLst>
      <p:ext uri="{BB962C8B-B14F-4D97-AF65-F5344CB8AC3E}">
        <p14:creationId xmlns:p14="http://schemas.microsoft.com/office/powerpoint/2010/main" val="140355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논리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2485999"/>
            <a:ext cx="7740352" cy="2239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B0A7E-30A0-4CD1-8196-778616660DE1}"/>
              </a:ext>
            </a:extLst>
          </p:cNvPr>
          <p:cNvSpPr txBox="1"/>
          <p:nvPr/>
        </p:nvSpPr>
        <p:spPr>
          <a:xfrm>
            <a:off x="3995936" y="558924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part2-5-5.html</a:t>
            </a:r>
            <a:endParaRPr lang="en-US" altLang="ko-KR" dirty="0"/>
          </a:p>
          <a:p>
            <a:pPr algn="r"/>
            <a:r>
              <a:rPr lang="en-US" altLang="ko-KR" dirty="0"/>
              <a:t>prior_c.html</a:t>
            </a:r>
          </a:p>
          <a:p>
            <a:pPr algn="r"/>
            <a:r>
              <a:rPr lang="en-US" altLang="ko-KR"/>
              <a:t>weight_input_c.html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8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삼항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조건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연산자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044678"/>
            <a:ext cx="8244408" cy="36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02-1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</a:t>
            </a:r>
            <a:r>
              <a:rPr lang="en-US" altLang="ko-KR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기초</a:t>
            </a:r>
            <a:r>
              <a:rPr lang="en-US" altLang="ko-KR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문법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05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02-1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</a:t>
            </a:r>
            <a:r>
              <a:rPr lang="en-US" altLang="ko-KR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기초</a:t>
            </a:r>
            <a:r>
              <a:rPr lang="en-US" altLang="ko-KR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문법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 선언문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6" y="2805190"/>
            <a:ext cx="8419048" cy="12476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59632" y="2971074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555776" y="3573016"/>
            <a:ext cx="936104" cy="6480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91880" y="4103979"/>
            <a:ext cx="2521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스크립트</a:t>
            </a:r>
            <a:r>
              <a:rPr lang="en-US" altLang="ko-KR" sz="32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2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영역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CB44-4990-4822-8858-F17B3D5EE7B5}"/>
              </a:ext>
            </a:extLst>
          </p:cNvPr>
          <p:cNvSpPr txBox="1"/>
          <p:nvPr/>
        </p:nvSpPr>
        <p:spPr>
          <a:xfrm>
            <a:off x="3347864" y="6220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statement_c.html</a:t>
            </a: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9" y="2467095"/>
            <a:ext cx="8552381" cy="19238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 주석 처리</a:t>
            </a:r>
          </a:p>
        </p:txBody>
      </p:sp>
    </p:spTree>
    <p:extLst>
      <p:ext uri="{BB962C8B-B14F-4D97-AF65-F5344CB8AC3E}">
        <p14:creationId xmlns:p14="http://schemas.microsoft.com/office/powerpoint/2010/main" val="253432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내부 스크립트 외부로 분리하기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766765" y="1600333"/>
            <a:ext cx="7610470" cy="4420955"/>
            <a:chOff x="345906" y="1266953"/>
            <a:chExt cx="8449903" cy="490858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90" y="1266953"/>
              <a:ext cx="8447619" cy="371428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906" y="5099348"/>
              <a:ext cx="8447619" cy="107619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 flipH="1" flipV="1">
              <a:off x="2987824" y="3645024"/>
              <a:ext cx="3672408" cy="145432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660232" y="5085184"/>
              <a:ext cx="2016224" cy="53795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1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코드 입력 시 주의할 점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76" y="2060848"/>
            <a:ext cx="7219048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3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코드 입력 시 주의할 점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2" y="1556792"/>
            <a:ext cx="7190476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1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02-2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24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 선언</a:t>
            </a:r>
            <a:endParaRPr lang="en-US" altLang="ko-KR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8190" y="2507091"/>
            <a:ext cx="8447619" cy="1858013"/>
            <a:chOff x="348190" y="2123368"/>
            <a:chExt cx="8447619" cy="185801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90" y="2876619"/>
              <a:ext cx="8447619" cy="11047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546" y="2123368"/>
              <a:ext cx="8419048" cy="657143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982716" y="4788441"/>
            <a:ext cx="7178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r>
              <a: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는 데이터를 담을 수 있는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2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그릇</a:t>
            </a:r>
            <a:r>
              <a: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입니다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3529884"/>
            <a:ext cx="812338" cy="273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496864" y="3653532"/>
            <a:ext cx="8640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60960" y="3422699"/>
            <a:ext cx="137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 선언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862" y="2698889"/>
            <a:ext cx="4119048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209</Words>
  <Application>Microsoft Office PowerPoint</Application>
  <PresentationFormat>화면 슬라이드 쇼(4:3)</PresentationFormat>
  <Paragraphs>50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lee01</cp:lastModifiedBy>
  <cp:revision>290</cp:revision>
  <cp:lastPrinted>2018-08-09T08:02:36Z</cp:lastPrinted>
  <dcterms:created xsi:type="dcterms:W3CDTF">2018-07-16T11:18:25Z</dcterms:created>
  <dcterms:modified xsi:type="dcterms:W3CDTF">2022-01-09T15:12:43Z</dcterms:modified>
</cp:coreProperties>
</file>