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6" r:id="rId3"/>
    <p:sldId id="293" r:id="rId4"/>
    <p:sldId id="298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  <p:guide orient="horz" pos="6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2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0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>
                <a:solidFill>
                  <a:srgbClr val="006600"/>
                </a:solidFill>
              </a:endParaRPr>
            </a:p>
            <a:p>
              <a:r>
                <a:rPr lang="ko-KR" altLang="en-US" sz="1000" dirty="0">
                  <a:solidFill>
                    <a:srgbClr val="006600"/>
                  </a:solidFill>
                </a:rPr>
                <a:t>따라잡고 싶다면</a:t>
              </a: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3장 </a:t>
            </a:r>
            <a:r>
              <a:rPr lang="en-US" altLang="ko-KR" sz="40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제어문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switch문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1700808"/>
            <a:ext cx="7524328" cy="38088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21240" y="2132856"/>
            <a:ext cx="104738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8287" y="2939707"/>
            <a:ext cx="126734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28156" y="4797152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66128" y="2267744"/>
            <a:ext cx="11857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026168" y="3082400"/>
            <a:ext cx="8257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900183" y="4941168"/>
            <a:ext cx="9517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69060" y="208307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문을 만나면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69060" y="2897734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case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를 하나씩 검사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69060" y="4756502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변수가 모든 </a:t>
            </a:r>
            <a:r>
              <a:rPr lang="en-US" altLang="ko-KR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case</a:t>
            </a:r>
            <a:r>
              <a:rPr lang="ko-KR" altLang="en-US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의 값과 일치하지 않으면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B0654-5B85-4F29-A198-3349E9C0BFAC}"/>
              </a:ext>
            </a:extLst>
          </p:cNvPr>
          <p:cNvSpPr txBox="1"/>
          <p:nvPr/>
        </p:nvSpPr>
        <p:spPr>
          <a:xfrm>
            <a:off x="3727236" y="62719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switch_1.html</a:t>
            </a:r>
          </a:p>
        </p:txBody>
      </p:sp>
    </p:spTree>
    <p:extLst>
      <p:ext uri="{BB962C8B-B14F-4D97-AF65-F5344CB8AC3E}">
        <p14:creationId xmlns:p14="http://schemas.microsoft.com/office/powerpoint/2010/main" val="5074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03-4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반복문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06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while문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5296"/>
          <a:stretch/>
        </p:blipFill>
        <p:spPr>
          <a:xfrm>
            <a:off x="492761" y="2420888"/>
            <a:ext cx="3647191" cy="2088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00808"/>
            <a:ext cx="3024336" cy="4129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A20DE-24E5-4BE1-BED6-174207EA9900}"/>
              </a:ext>
            </a:extLst>
          </p:cNvPr>
          <p:cNvSpPr txBox="1"/>
          <p:nvPr/>
        </p:nvSpPr>
        <p:spPr>
          <a:xfrm>
            <a:off x="3513597" y="61973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while_1.html</a:t>
            </a:r>
            <a:endParaRPr lang="en-US" altLang="ko-KR" dirty="0"/>
          </a:p>
          <a:p>
            <a:pPr algn="r"/>
            <a:r>
              <a:rPr lang="en-US" altLang="ko-KR" dirty="0"/>
              <a:t>while_2.html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0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do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while문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9749" y="1812989"/>
            <a:ext cx="7084503" cy="3920267"/>
            <a:chOff x="295809" y="1534565"/>
            <a:chExt cx="8552381" cy="4732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61417"/>
            <a:stretch/>
          </p:blipFill>
          <p:spPr>
            <a:xfrm>
              <a:off x="295809" y="1534565"/>
              <a:ext cx="8552381" cy="21900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55074"/>
            <a:stretch/>
          </p:blipFill>
          <p:spPr>
            <a:xfrm>
              <a:off x="295809" y="3717031"/>
              <a:ext cx="8552381" cy="2550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34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for문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8584" y="1951564"/>
            <a:ext cx="7606832" cy="3565668"/>
            <a:chOff x="827583" y="1951564"/>
            <a:chExt cx="7606832" cy="35656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3" y="1951564"/>
              <a:ext cx="6900763" cy="35656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492" y="3109447"/>
              <a:ext cx="3883923" cy="124990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600CFA-E025-45E3-A38F-E04917BEF316}"/>
              </a:ext>
            </a:extLst>
          </p:cNvPr>
          <p:cNvSpPr txBox="1"/>
          <p:nvPr/>
        </p:nvSpPr>
        <p:spPr>
          <a:xfrm>
            <a:off x="3707904" y="591150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for_1.html</a:t>
            </a:r>
          </a:p>
          <a:p>
            <a:pPr algn="r"/>
            <a:r>
              <a:rPr lang="en-US" altLang="ko-KR" dirty="0"/>
              <a:t>for_2.html</a:t>
            </a:r>
          </a:p>
          <a:p>
            <a:pPr algn="r"/>
            <a:r>
              <a:rPr lang="ko-KR" altLang="en-US" dirty="0"/>
              <a:t>double_for_1.html</a:t>
            </a:r>
          </a:p>
        </p:txBody>
      </p:sp>
    </p:spTree>
    <p:extLst>
      <p:ext uri="{BB962C8B-B14F-4D97-AF65-F5344CB8AC3E}">
        <p14:creationId xmlns:p14="http://schemas.microsoft.com/office/powerpoint/2010/main" val="5112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break문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2564904"/>
            <a:ext cx="7956376" cy="2106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7455F-4B29-43A2-AD43-FEE182AA01E8}"/>
              </a:ext>
            </a:extLst>
          </p:cNvPr>
          <p:cNvSpPr txBox="1"/>
          <p:nvPr/>
        </p:nvSpPr>
        <p:spPr>
          <a:xfrm>
            <a:off x="3923928" y="6309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break_1.html</a:t>
            </a:r>
          </a:p>
        </p:txBody>
      </p:sp>
    </p:spTree>
    <p:extLst>
      <p:ext uri="{BB962C8B-B14F-4D97-AF65-F5344CB8AC3E}">
        <p14:creationId xmlns:p14="http://schemas.microsoft.com/office/powerpoint/2010/main" val="396433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continue문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492896"/>
            <a:ext cx="8244408" cy="2232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297A6-7364-4636-8AAF-65BE8D35F2FC}"/>
              </a:ext>
            </a:extLst>
          </p:cNvPr>
          <p:cNvSpPr txBox="1"/>
          <p:nvPr/>
        </p:nvSpPr>
        <p:spPr>
          <a:xfrm>
            <a:off x="3923928" y="62280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continue_1.html</a:t>
            </a:r>
          </a:p>
        </p:txBody>
      </p:sp>
    </p:spTree>
    <p:extLst>
      <p:ext uri="{BB962C8B-B14F-4D97-AF65-F5344CB8AC3E}">
        <p14:creationId xmlns:p14="http://schemas.microsoft.com/office/powerpoint/2010/main" val="20358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03-1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자바스크립트 기초 문법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제어문이란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40" y="1687195"/>
            <a:ext cx="5396121" cy="44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03-2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조건문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2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if문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14657" y="2204864"/>
            <a:ext cx="7914686" cy="3187202"/>
            <a:chOff x="257714" y="2714714"/>
            <a:chExt cx="8643233" cy="34805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714" y="2714714"/>
              <a:ext cx="8628571" cy="142857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52" y="4109584"/>
              <a:ext cx="8638095" cy="2085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E229FF-4FAF-481A-9AD9-16FA561FB08B}"/>
              </a:ext>
            </a:extLst>
          </p:cNvPr>
          <p:cNvSpPr txBox="1"/>
          <p:nvPr/>
        </p:nvSpPr>
        <p:spPr>
          <a:xfrm>
            <a:off x="3851920" y="558924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if_1.html</a:t>
            </a:r>
            <a:endParaRPr lang="en-US" altLang="ko-KR" dirty="0"/>
          </a:p>
          <a:p>
            <a:pPr algn="r"/>
            <a:r>
              <a:rPr lang="en-US" altLang="ko-KR" dirty="0"/>
              <a:t>if_2.html</a:t>
            </a:r>
          </a:p>
          <a:p>
            <a:pPr algn="r"/>
            <a:r>
              <a:rPr lang="en-US" altLang="ko-KR" dirty="0"/>
              <a:t>if_3.html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9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else문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31640" y="1774457"/>
            <a:ext cx="6480720" cy="4246831"/>
            <a:chOff x="539552" y="1244660"/>
            <a:chExt cx="7816928" cy="51224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244660"/>
              <a:ext cx="7816928" cy="1772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836" y="3112636"/>
              <a:ext cx="7812360" cy="325447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955F78-7DD0-41B9-8DF2-BBFED01CAEE6}"/>
              </a:ext>
            </a:extLst>
          </p:cNvPr>
          <p:cNvSpPr txBox="1"/>
          <p:nvPr/>
        </p:nvSpPr>
        <p:spPr>
          <a:xfrm>
            <a:off x="3059832" y="6220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else_2.html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else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if문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79" y="1916832"/>
            <a:ext cx="7624043" cy="3888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1B1DA-2113-46A2-95A5-8BCE99B96490}"/>
              </a:ext>
            </a:extLst>
          </p:cNvPr>
          <p:cNvSpPr txBox="1"/>
          <p:nvPr/>
        </p:nvSpPr>
        <p:spPr>
          <a:xfrm>
            <a:off x="3635896" y="60932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elseif_1.html</a:t>
            </a:r>
          </a:p>
        </p:txBody>
      </p:sp>
    </p:spTree>
    <p:extLst>
      <p:ext uri="{BB962C8B-B14F-4D97-AF65-F5344CB8AC3E}">
        <p14:creationId xmlns:p14="http://schemas.microsoft.com/office/powerpoint/2010/main" val="36425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중첩</a:t>
            </a:r>
            <a:r>
              <a:rPr lang="en-US" altLang="ko-KR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if문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4" y="1569539"/>
            <a:ext cx="7621892" cy="17180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00" y="3335863"/>
            <a:ext cx="5422724" cy="290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26E11-B8EE-44AF-9579-E173F1F7B994}"/>
              </a:ext>
            </a:extLst>
          </p:cNvPr>
          <p:cNvSpPr txBox="1"/>
          <p:nvPr/>
        </p:nvSpPr>
        <p:spPr>
          <a:xfrm>
            <a:off x="3635896" y="6289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in_if_1.html</a:t>
            </a:r>
          </a:p>
        </p:txBody>
      </p:sp>
    </p:spTree>
    <p:extLst>
      <p:ext uri="{BB962C8B-B14F-4D97-AF65-F5344CB8AC3E}">
        <p14:creationId xmlns:p14="http://schemas.microsoft.com/office/powerpoint/2010/main" val="406276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03-3</a:t>
            </a:r>
            <a:r>
              <a:rPr lang="ko-KR" altLang="en-US" sz="48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48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선택문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6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130</Words>
  <Application>Microsoft Office PowerPoint</Application>
  <PresentationFormat>화면 슬라이드 쇼(4:3)</PresentationFormat>
  <Paragraphs>37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lee01</cp:lastModifiedBy>
  <cp:revision>291</cp:revision>
  <cp:lastPrinted>2018-08-09T08:02:36Z</cp:lastPrinted>
  <dcterms:created xsi:type="dcterms:W3CDTF">2018-07-16T11:18:25Z</dcterms:created>
  <dcterms:modified xsi:type="dcterms:W3CDTF">2022-01-09T15:26:44Z</dcterms:modified>
</cp:coreProperties>
</file>