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3" r:id="rId2"/>
    <p:sldId id="256" r:id="rId3"/>
    <p:sldId id="293" r:id="rId4"/>
    <p:sldId id="294" r:id="rId5"/>
    <p:sldId id="309" r:id="rId6"/>
    <p:sldId id="310" r:id="rId7"/>
    <p:sldId id="311" r:id="rId8"/>
    <p:sldId id="289" r:id="rId9"/>
    <p:sldId id="312" r:id="rId10"/>
    <p:sldId id="313" r:id="rId11"/>
    <p:sldId id="290" r:id="rId12"/>
    <p:sldId id="314" r:id="rId13"/>
    <p:sldId id="315" r:id="rId14"/>
    <p:sldId id="316" r:id="rId15"/>
    <p:sldId id="291" r:id="rId16"/>
    <p:sldId id="317" r:id="rId17"/>
    <p:sldId id="318" r:id="rId18"/>
    <p:sldId id="319" r:id="rId19"/>
    <p:sldId id="292" r:id="rId20"/>
    <p:sldId id="320" r:id="rId2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2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35E"/>
    <a:srgbClr val="3366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2" y="348"/>
      </p:cViewPr>
      <p:guideLst>
        <p:guide orient="horz" pos="2160"/>
        <p:guide pos="2880"/>
        <p:guide orient="horz" pos="42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2702" y="-8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2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1697ED-3DAA-42E5-8402-3098CB9123C5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5F6184E-D33B-42FA-ABA3-232CD6B582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83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96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67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67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57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6184E-D33B-42FA-ABA3-232CD6B5827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35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양쪽 모서리가 둥근 사각형 6"/>
          <p:cNvSpPr/>
          <p:nvPr userDrawn="1"/>
        </p:nvSpPr>
        <p:spPr>
          <a:xfrm>
            <a:off x="251520" y="0"/>
            <a:ext cx="3240360" cy="504056"/>
          </a:xfrm>
          <a:prstGeom prst="round2SameRect">
            <a:avLst>
              <a:gd name="adj1" fmla="val 0"/>
              <a:gd name="adj2" fmla="val 22444"/>
            </a:avLst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1282893"/>
            <a:ext cx="9144000" cy="0"/>
          </a:xfrm>
          <a:prstGeom prst="line">
            <a:avLst/>
          </a:prstGeom>
          <a:ln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 userDrawn="1"/>
        </p:nvGrpSpPr>
        <p:grpSpPr>
          <a:xfrm>
            <a:off x="7549224" y="44624"/>
            <a:ext cx="1127232" cy="1115312"/>
            <a:chOff x="3491880" y="332656"/>
            <a:chExt cx="1127232" cy="1115312"/>
          </a:xfrm>
        </p:grpSpPr>
        <p:sp>
          <p:nvSpPr>
            <p:cNvPr id="12" name="TextBox 11"/>
            <p:cNvSpPr txBox="1"/>
            <p:nvPr/>
          </p:nvSpPr>
          <p:spPr>
            <a:xfrm>
              <a:off x="3517588" y="764704"/>
              <a:ext cx="550151" cy="683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DO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2400" b="1" dirty="0" smtClean="0">
                  <a:solidFill>
                    <a:srgbClr val="006600"/>
                  </a:solidFill>
                  <a:latin typeface="HY헤드라인M" pitchFamily="18" charset="-127"/>
                  <a:ea typeface="HY헤드라인M" pitchFamily="18" charset="-127"/>
                </a:rPr>
                <a:t>it!</a:t>
              </a:r>
              <a:endParaRPr lang="ko-KR" altLang="en-US" sz="3600" b="1" dirty="0">
                <a:solidFill>
                  <a:srgbClr val="006600"/>
                </a:solidFill>
                <a:latin typeface="HY헤드라인M" pitchFamily="18" charset="-127"/>
                <a:ea typeface="HY헤드라인M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91880" y="33265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세상의 속도를</a:t>
              </a:r>
              <a:endParaRPr lang="en-US" altLang="ko-KR" sz="1000" dirty="0" smtClean="0">
                <a:solidFill>
                  <a:srgbClr val="006600"/>
                </a:solidFill>
              </a:endParaRPr>
            </a:p>
            <a:p>
              <a:r>
                <a:rPr lang="ko-KR" altLang="en-US" sz="1000" dirty="0" smtClean="0">
                  <a:solidFill>
                    <a:srgbClr val="006600"/>
                  </a:solidFill>
                </a:rPr>
                <a:t>따라잡고 싶다면</a:t>
              </a:r>
              <a:endParaRPr lang="ko-KR" altLang="en-US" sz="1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395536" y="620688"/>
            <a:ext cx="7056784" cy="504056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3"/>
          </p:nvPr>
        </p:nvSpPr>
        <p:spPr>
          <a:xfrm>
            <a:off x="323529" y="67774"/>
            <a:ext cx="3096343" cy="404813"/>
          </a:xfrm>
        </p:spPr>
        <p:txBody>
          <a:bodyPr>
            <a:noAutofit/>
          </a:bodyPr>
          <a:lstStyle>
            <a:lvl1pPr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E9487-D152-4E84-89D8-10ADCA3BE78D}" type="datetimeFigureOut">
              <a:rPr lang="ko-KR" altLang="en-US" smtClean="0"/>
              <a:pPr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61147-CD34-4DD7-86F1-45D7E7A1F5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68" y="4653136"/>
            <a:ext cx="9139432" cy="1528648"/>
          </a:xfrm>
          <a:prstGeom prst="rect">
            <a:avLst/>
          </a:prstGeom>
          <a:solidFill>
            <a:srgbClr val="3B7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498879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5</a:t>
            </a:r>
            <a:r>
              <a:rPr lang="ko-KR" altLang="en-US" sz="60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장 함수</a:t>
            </a:r>
            <a:endParaRPr lang="ko-KR" altLang="en-US" sz="72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6" y="150306"/>
            <a:ext cx="2952328" cy="43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재귀 함수 호출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4388640" cy="24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05-3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함수 </a:t>
            </a:r>
            <a:r>
              <a:rPr lang="ko-KR" altLang="en-US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스코프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개념 이해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5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함수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스코프란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67" y="1556792"/>
            <a:ext cx="5767067" cy="44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전역 변수와 지역 변수의 개념과 차이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25" y="2276872"/>
            <a:ext cx="5678151" cy="30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전역 함수와 지역 함수의 차이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91" y="1700808"/>
            <a:ext cx="5247619" cy="4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05-4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객체 </a:t>
            </a:r>
            <a:r>
              <a:rPr lang="ko-KR" altLang="en-US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생성자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함수의 활용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8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객체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생성자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함수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96" y="2132856"/>
            <a:ext cx="6923809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1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메모리 절약을 위한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프로토타입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사용하기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(1)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1" y="2132856"/>
            <a:ext cx="828465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메모리 절약을 위한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프로토타입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사용하기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(2)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96" y="1772816"/>
            <a:ext cx="7323809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05-5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자바스크립트 내장 함수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46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05-1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함수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내장 함수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88" y="1340768"/>
            <a:ext cx="6090225" cy="52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1" y="2183642"/>
            <a:ext cx="8647619" cy="295238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함수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란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?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51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기본 함수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정의문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─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정의</a:t>
            </a:r>
            <a:r>
              <a:rPr lang="en-US" altLang="ko-KR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, </a:t>
            </a:r>
            <a:r>
              <a:rPr lang="ko-KR" altLang="en-US" sz="24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사용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07" y="1844824"/>
            <a:ext cx="657818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9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일반 함수 정의 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vs </a:t>
            </a:r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익명 함수 선언 참조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86" y="1556792"/>
            <a:ext cx="7571428" cy="4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매개변수가 있는 함수 </a:t>
            </a:r>
            <a:r>
              <a:rPr lang="ko-KR" altLang="en-US" sz="3300" dirty="0" err="1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정의문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97" y="2564904"/>
            <a:ext cx="715420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매개변수 없이 함수에 전달된 값 받아오기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8" y="2276872"/>
            <a:ext cx="866565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301350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rgbClr val="00B050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05-2</a:t>
            </a:r>
            <a:r>
              <a:rPr lang="ko-KR" altLang="en-US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함수에서 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return </a:t>
            </a:r>
            <a:r>
              <a:rPr lang="en-US" altLang="ko-KR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문의</a:t>
            </a:r>
            <a:r>
              <a:rPr lang="en-US" altLang="ko-KR" sz="4800" dirty="0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 </a:t>
            </a:r>
            <a:r>
              <a:rPr lang="en-US" altLang="ko-KR" sz="4800" dirty="0" err="1" smtClean="0"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역할</a:t>
            </a:r>
            <a:endParaRPr lang="ko-KR" altLang="en-US" sz="4800" dirty="0"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819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60648"/>
            <a:ext cx="9139432" cy="888196"/>
          </a:xfrm>
          <a:prstGeom prst="rect">
            <a:avLst/>
          </a:prstGeom>
          <a:solidFill>
            <a:srgbClr val="00B05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452572"/>
            <a:ext cx="88879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데이터를 반환하고 강제 종료하는 </a:t>
            </a:r>
            <a:r>
              <a:rPr lang="en-US" altLang="ko-KR" sz="3300" dirty="0" smtClean="0">
                <a:solidFill>
                  <a:schemeClr val="bg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</a:rPr>
              <a:t>return 문</a:t>
            </a:r>
            <a:endParaRPr lang="ko-KR" altLang="en-US" sz="3300" dirty="0">
              <a:solidFill>
                <a:schemeClr val="bg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2" y="1988840"/>
            <a:ext cx="8893647" cy="331236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395536" y="3645024"/>
            <a:ext cx="4032448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708920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5681</TotalTime>
  <Words>100</Words>
  <Application>Microsoft Office PowerPoint</Application>
  <PresentationFormat>화면 슬라이드 쇼(4:3)</PresentationFormat>
  <Paragraphs>25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HY헤드라인M</vt:lpstr>
      <vt:lpstr>Tmon몬소리OTF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ciycc</dc:creator>
  <cp:lastModifiedBy>현규 박</cp:lastModifiedBy>
  <cp:revision>284</cp:revision>
  <cp:lastPrinted>2018-08-09T08:02:36Z</cp:lastPrinted>
  <dcterms:created xsi:type="dcterms:W3CDTF">2018-07-16T11:18:25Z</dcterms:created>
  <dcterms:modified xsi:type="dcterms:W3CDTF">2018-08-09T08:42:20Z</dcterms:modified>
</cp:coreProperties>
</file>