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5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336"/>
      </p:cViewPr>
      <p:guideLst>
        <p:guide orient="horz" pos="2160"/>
        <p:guide pos="2880"/>
        <p:guide orient="horz" pos="42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8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5560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7</a:t>
            </a:r>
            <a:r>
              <a:rPr lang="ko-KR" altLang="en-US" sz="48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제이쿼리 이벤트</a:t>
            </a:r>
            <a:endParaRPr lang="ko-KR" altLang="en-US" sz="88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500401"/>
            <a:ext cx="888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&lt;a&gt;, &lt;form&gt;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태그에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클릭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적용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시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차단하기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6" y="1916832"/>
            <a:ext cx="8523809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마우스 이벤트</a:t>
            </a:r>
            <a:r>
              <a:rPr lang="ko-KR" altLang="en-US" sz="28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mouseover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mouseout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hover( )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14" y="1340768"/>
            <a:ext cx="7028571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객체와 종류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마우스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키보드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54" y="1336103"/>
            <a:ext cx="7209524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객체와 종류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전체 이벤트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2381381"/>
            <a:ext cx="7209524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객체와 종류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scroll( )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" y="1628800"/>
            <a:ext cx="7890554" cy="2008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7" y="3789040"/>
            <a:ext cx="6438095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포커스 이벤트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focus( ) / blur( )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59" y="2020127"/>
            <a:ext cx="72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포커스 이벤트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focusin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/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focusout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9" y="2013629"/>
            <a:ext cx="73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키보드로 마우스 이벤트 대응하기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3" y="2420888"/>
            <a:ext cx="736037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키보드로 마우스 이벤트 대응하기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키보드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접근성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X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1" y="2343285"/>
            <a:ext cx="7295238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키보드로 마우스 이벤트 대응하기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키보드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접근성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O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3" y="2343285"/>
            <a:ext cx="7285714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07-1 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07-2 </a:t>
            </a:r>
            <a:r>
              <a:rPr lang="ko-KR" altLang="en-US" sz="40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그룹 이벤트 등록 및 삭제하기</a:t>
            </a:r>
            <a:endParaRPr lang="ko-KR" altLang="en-US" sz="40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그룹 이벤트 등록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7" y="2087502"/>
            <a:ext cx="8514286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제거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6" y="2305190"/>
            <a:ext cx="8571428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5" y="2209952"/>
            <a:ext cx="8523809" cy="243809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3995936" y="2209952"/>
            <a:ext cx="576064" cy="3880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48342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적용 대상</a:t>
            </a:r>
            <a:endParaRPr lang="ko-KR" altLang="en-US" sz="28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699792" y="4509120"/>
            <a:ext cx="864096" cy="576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3888" y="492309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</a:t>
            </a:r>
            <a:r>
              <a:rPr lang="ko-KR" altLang="en-US" sz="28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벤트 처리</a:t>
            </a:r>
            <a:endParaRPr lang="ko-KR" altLang="en-US" sz="28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3140968"/>
            <a:ext cx="313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</a:t>
            </a:r>
            <a:r>
              <a:rPr lang="ko-KR" altLang="en-US" sz="2000" dirty="0" err="1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2000" dirty="0" smtClean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(click)</a:t>
            </a:r>
            <a:endParaRPr lang="ko-KR" altLang="en-US" sz="20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방식 알아보기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단독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등록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1521" y="2291322"/>
            <a:ext cx="8439526" cy="2865870"/>
            <a:chOff x="351521" y="2843285"/>
            <a:chExt cx="8439526" cy="28658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952" y="2843285"/>
              <a:ext cx="8438095" cy="117142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21" y="4071060"/>
              <a:ext cx="8419048" cy="16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4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방식 알아보기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그룹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등록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21" y="1484784"/>
            <a:ext cx="6553358" cy="49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방식 알아보기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강제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발생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5" y="2948047"/>
            <a:ext cx="8523809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방식 알아보기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강제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발생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71" y="1484784"/>
            <a:ext cx="5936058" cy="48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방식 알아보기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제거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9619" y="2492896"/>
            <a:ext cx="8504762" cy="2327866"/>
            <a:chOff x="319619" y="3109952"/>
            <a:chExt cx="8504762" cy="23278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19" y="3109952"/>
              <a:ext cx="8504762" cy="638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43" y="3933056"/>
              <a:ext cx="8123809" cy="15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5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마우스 이벤트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click( ) /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dblclick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 )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endParaRPr lang="ko-KR" altLang="en-US" sz="24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5" y="2338524"/>
            <a:ext cx="8523809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190</Words>
  <Application>Microsoft Office PowerPoint</Application>
  <PresentationFormat>화면 슬라이드 쇼(4:3)</PresentationFormat>
  <Paragraphs>28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288</cp:revision>
  <cp:lastPrinted>2018-08-09T08:02:36Z</cp:lastPrinted>
  <dcterms:created xsi:type="dcterms:W3CDTF">2018-07-16T11:18:25Z</dcterms:created>
  <dcterms:modified xsi:type="dcterms:W3CDTF">2018-08-10T02:03:57Z</dcterms:modified>
</cp:coreProperties>
</file>