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56" r:id="rId3"/>
    <p:sldId id="293" r:id="rId4"/>
    <p:sldId id="295" r:id="rId5"/>
    <p:sldId id="294" r:id="rId6"/>
    <p:sldId id="296" r:id="rId7"/>
    <p:sldId id="297" r:id="rId8"/>
    <p:sldId id="298" r:id="rId9"/>
    <p:sldId id="299" r:id="rId1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40" y="114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9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9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7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2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6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7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2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8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다양한 효과와 애니메이션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08-1</a:t>
            </a:r>
            <a:r>
              <a:rPr lang="ko-KR" altLang="en-US" sz="4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효과 및 애니메이션 </a:t>
            </a:r>
            <a:r>
              <a:rPr lang="ko-KR" altLang="en-US" sz="4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효과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628800"/>
            <a:ext cx="7304762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효과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효과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메서드의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기본형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5" y="3000428"/>
            <a:ext cx="8523809" cy="857143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347864" y="3497532"/>
            <a:ext cx="288032" cy="5204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2792" y="4017996"/>
            <a:ext cx="3251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“slow”, “normal”, “fast”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584" y="4418106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1,000(1초), 500(0.5초)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32040" y="2708920"/>
            <a:ext cx="288032" cy="4804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6056" y="2308810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“swing”, “linear”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032446"/>
            <a:ext cx="3571429" cy="1171429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5940152" y="3497532"/>
            <a:ext cx="1968535" cy="7205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08-2</a:t>
            </a:r>
            <a:r>
              <a:rPr lang="ko-KR" altLang="en-US" sz="4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애니메이션 효과 제어 </a:t>
            </a:r>
            <a:r>
              <a:rPr lang="ko-KR" altLang="en-US" sz="4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애니메이션 효과 제어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4" y="1369368"/>
            <a:ext cx="8380952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stop( )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810" y="2131213"/>
            <a:ext cx="8552381" cy="3314517"/>
            <a:chOff x="443095" y="2131213"/>
            <a:chExt cx="8552381" cy="33145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095" y="2131213"/>
              <a:ext cx="8552381" cy="98095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095" y="3140968"/>
              <a:ext cx="8504762" cy="2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8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stop( )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6093" y="1771445"/>
            <a:ext cx="8562098" cy="4249843"/>
            <a:chOff x="286093" y="2131213"/>
            <a:chExt cx="8562098" cy="4249843"/>
          </a:xfrm>
        </p:grpSpPr>
        <p:grpSp>
          <p:nvGrpSpPr>
            <p:cNvPr id="5" name="그룹 4"/>
            <p:cNvGrpSpPr/>
            <p:nvPr/>
          </p:nvGrpSpPr>
          <p:grpSpPr>
            <a:xfrm>
              <a:off x="295810" y="2131213"/>
              <a:ext cx="8552381" cy="3314517"/>
              <a:chOff x="443095" y="2131213"/>
              <a:chExt cx="8552381" cy="331451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95" y="2131213"/>
                <a:ext cx="8552381" cy="98095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095" y="3140968"/>
                <a:ext cx="8504762" cy="2304762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t="17161"/>
            <a:stretch/>
          </p:blipFill>
          <p:spPr>
            <a:xfrm>
              <a:off x="286093" y="5229200"/>
              <a:ext cx="8542857" cy="1151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6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delay( )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00571" y="2727262"/>
            <a:ext cx="7333333" cy="1403477"/>
            <a:chOff x="900571" y="3143285"/>
            <a:chExt cx="7333333" cy="14034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095" y="3143285"/>
              <a:ext cx="7323809" cy="5714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571" y="3861048"/>
              <a:ext cx="7333333" cy="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3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69</Words>
  <Application>Microsoft Office PowerPoint</Application>
  <PresentationFormat>화면 슬라이드 쇼(4:3)</PresentationFormat>
  <Paragraphs>20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2018-08-10T08:41:46Z</dcterms:modified>
</cp:coreProperties>
</file>