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336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6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5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5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9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제이쿼리 </a:t>
            </a:r>
            <a:r>
              <a:rPr lang="ko-KR" altLang="en-US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비동기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방식 연동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09-1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37" y="2473732"/>
            <a:ext cx="9139432" cy="2539444"/>
            <a:chOff x="30937" y="2204864"/>
            <a:chExt cx="9139432" cy="25394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428" y="2204864"/>
              <a:ext cx="6657143" cy="167619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937" y="4221088"/>
              <a:ext cx="91394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Ajax</a:t>
              </a:r>
              <a:r>
                <a:rPr lang="ko-KR" altLang="en-US" sz="28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를 테스트하려면 </a:t>
              </a:r>
              <a:r>
                <a:rPr lang="ko-KR" altLang="en-US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웹 서버</a:t>
              </a:r>
              <a:r>
                <a:rPr lang="en-US" altLang="ko-KR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(Web Server</a:t>
              </a:r>
              <a:r>
                <a:rPr lang="en-US" altLang="ko-KR" sz="28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)</a:t>
              </a:r>
              <a:r>
                <a:rPr lang="ko-KR" altLang="en-US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2800" dirty="0" smtClean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필요</a:t>
              </a:r>
              <a:endParaRPr lang="ko-KR" altLang="en-US" sz="28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09-2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 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관련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관련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메서드들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3" y="1483715"/>
            <a:ext cx="5998755" cy="48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관련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메서드들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$.ajax(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5" y="1268760"/>
            <a:ext cx="6923809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Ajax로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JSON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데이터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바인딩하기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64201" y="1589532"/>
            <a:ext cx="7015599" cy="4719788"/>
            <a:chOff x="971600" y="1700808"/>
            <a:chExt cx="7015599" cy="4719788"/>
          </a:xfrm>
        </p:grpSpPr>
        <p:grpSp>
          <p:nvGrpSpPr>
            <p:cNvPr id="5" name="그룹 4"/>
            <p:cNvGrpSpPr/>
            <p:nvPr/>
          </p:nvGrpSpPr>
          <p:grpSpPr>
            <a:xfrm>
              <a:off x="971600" y="1700808"/>
              <a:ext cx="5666667" cy="2515977"/>
              <a:chOff x="1738667" y="1816028"/>
              <a:chExt cx="5666667" cy="251597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667" y="1816028"/>
                <a:ext cx="5666667" cy="1609524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38667" y="3501008"/>
                <a:ext cx="545534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mockaroo </a:t>
                </a:r>
                <a:r>
                  <a:rPr lang="ko-KR" altLang="sv-SE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사이트</a:t>
                </a:r>
                <a:r>
                  <a:rPr lang="sv-SE" altLang="ko-KR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</a:t>
                </a:r>
                <a:r>
                  <a:rPr lang="sv-SE" altLang="ko-KR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http://mockaroo.com</a:t>
                </a:r>
                <a:r>
                  <a:rPr lang="sv-SE" altLang="ko-KR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/)</a:t>
                </a:r>
              </a:p>
              <a:p>
                <a:r>
                  <a:rPr lang="ko-KR" altLang="en-US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가상 데이터 준비</a:t>
                </a:r>
                <a:endParaRPr lang="ko-KR" altLang="en-US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952" y="3899804"/>
              <a:ext cx="3847247" cy="2520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JSON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1" y="2000428"/>
            <a:ext cx="854285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64199"/>
            <a:ext cx="888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자바스크립트의 보안 정책과 외부 데이터 </a:t>
            </a:r>
            <a:r>
              <a:rPr lang="ko-KR" altLang="en-US" sz="28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바인딩하기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87" y="1949986"/>
            <a:ext cx="4742857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66</Words>
  <Application>Microsoft Office PowerPoint</Application>
  <PresentationFormat>화면 슬라이드 쇼(4:3)</PresentationFormat>
  <Paragraphs>17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287</cp:revision>
  <cp:lastPrinted>2018-08-09T08:02:36Z</cp:lastPrinted>
  <dcterms:created xsi:type="dcterms:W3CDTF">2018-07-16T11:18:25Z</dcterms:created>
  <dcterms:modified xsi:type="dcterms:W3CDTF">2018-08-10T02:24:20Z</dcterms:modified>
</cp:coreProperties>
</file>