
<file path=[Content_Types].xml><?xml version="1.0" encoding="utf-8"?>
<Types xmlns="http://schemas.openxmlformats.org/package/2006/content-types">
  <Default Extension="png" ContentType="image/png"/>
  <Default Extension="m4a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83" r:id="rId4"/>
    <p:sldId id="302" r:id="rId5"/>
    <p:sldId id="303" r:id="rId6"/>
    <p:sldId id="304" r:id="rId7"/>
    <p:sldId id="292" r:id="rId8"/>
    <p:sldId id="293" r:id="rId9"/>
    <p:sldId id="294" r:id="rId10"/>
    <p:sldId id="295" r:id="rId11"/>
    <p:sldId id="296" r:id="rId12"/>
    <p:sldId id="297" r:id="rId13"/>
    <p:sldId id="290" r:id="rId14"/>
    <p:sldId id="298" r:id="rId15"/>
    <p:sldId id="299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123" d="100"/>
          <a:sy n="123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B7A78-EBC9-48FC-9E63-4AEDCEC61656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2FEDF-8FA1-4981-AB5F-09A7316A7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5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5613" y="719138"/>
            <a:ext cx="6391275" cy="3595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1728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5613" y="719138"/>
            <a:ext cx="6391275" cy="3595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01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  <a:gradFill rotWithShape="0">
            <a:gsLst>
              <a:gs pos="0">
                <a:schemeClr val="accent1">
                  <a:gamma/>
                  <a:shade val="89804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Recurrence </a:t>
            </a:r>
            <a:fld id="{3E43096F-9D8D-4DE8-807D-7D75433291A7}" type="slidenum">
              <a:rPr lang="en-US" altLang="ko-KR"/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6F95258B-5839-488B-90FA-8A54F844E988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1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1" y="0"/>
            <a:ext cx="3045884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AD444BAF-E57B-4ED5-BB06-3A7595DA1B91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anose="020B0600000101010101" pitchFamily="50" charset="-127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C++ An Introduction to Computing, 3rd ed.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3F0CF-BBFB-4189-80C3-AC92AC1ACD00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116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anose="020B0600000101010101" pitchFamily="50" charset="-127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56DFA4DE-2A90-410D-8AD2-F6DB30CC654C}" type="datetime8">
              <a:rPr lang="en-US" altLang="ko-KR" sz="2400">
                <a:solidFill>
                  <a:srgbClr val="000000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11/7/2021 5:40 PM</a:t>
            </a:fld>
            <a:endParaRPr lang="en-US" altLang="ko-KR" sz="2400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Using Recursion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44B3B-54D8-43CA-838D-B480C760230D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41E2F821-0821-4674-A2F1-F01283948F81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EA73656C-84BD-4BD0-9B44-6CFF887D91EC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372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5372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6BE25E03-A299-4B0C-AB65-7B3A1CD35072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4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868F9B81-93B0-4FB5-83E9-22B7845DCD50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C0200EEE-12CD-4175-8118-E667CC21B1FA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B5284EDC-17DE-426E-AF53-241432EE978E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3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Reccurrence </a:t>
            </a:r>
            <a:fld id="{4569D2AD-2B95-417E-B8AE-7ED92E438447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4614333" y="62722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D9E85FCE-732D-4289-A1ED-B9583A93F353}" type="slidenum">
              <a:rPr lang="en-US" altLang="ko-KR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218988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 useBgFill="1"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277600" cy="4876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38175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  <a:ea typeface="굴림" panose="020B0600000101010101" pitchFamily="50" charset="-127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solidFill>
                  <a:srgbClr val="0033CC"/>
                </a:solidFill>
              </a:rPr>
              <a:t>Data Structure</a:t>
            </a:r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28251" y="6381750"/>
            <a:ext cx="1697567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hlink"/>
                </a:solidFill>
                <a:ea typeface="굴림" panose="020B0600000101010101" pitchFamily="50" charset="-127"/>
              </a:defRPr>
            </a:lvl1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solidFill>
                  <a:srgbClr val="0033CC"/>
                </a:solidFill>
              </a:rPr>
              <a:t>Recurrence </a:t>
            </a:r>
            <a:fld id="{16255ABA-505F-4D14-AA3C-1304B61C28F9}" type="slidenum">
              <a:rPr lang="en-US" altLang="ko-KR">
                <a:solidFill>
                  <a:srgbClr val="0033CC"/>
                </a:solidFill>
              </a:rPr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 kern="1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s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hyperlink" Target="mailto:jinkim@cs.unc.edu" TargetMode="External"/><Relationship Id="rId5" Type="http://schemas.openxmlformats.org/officeDocument/2006/relationships/hyperlink" Target="http://smart/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hyperlink" Target="mailto:jinkim@cs.unc.edu" TargetMode="Externa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89175" y="77628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E892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ko-KR" b="1" dirty="0">
                <a:ea typeface="굴림" panose="020B0600000101010101" pitchFamily="50" charset="-127"/>
              </a:rPr>
              <a:t>Data Structure</a:t>
            </a:r>
          </a:p>
        </p:txBody>
      </p:sp>
      <p:sp useBgFill="1">
        <p:nvSpPr>
          <p:cNvPr id="2048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776539" y="2428875"/>
            <a:ext cx="7342187" cy="1887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ea typeface="굴림" panose="020B0600000101010101" pitchFamily="50" charset="-127"/>
                <a:hlinkClick r:id="rId5"/>
              </a:rPr>
              <a:t>http</a:t>
            </a:r>
            <a:r>
              <a:rPr lang="en-US" altLang="ko-KR" sz="2800" b="1" dirty="0">
                <a:ea typeface="굴림" panose="020B0600000101010101" pitchFamily="50" charset="-127"/>
                <a:hlinkClick r:id="rId5"/>
              </a:rPr>
              <a:t>://</a:t>
            </a:r>
            <a:r>
              <a:rPr lang="en-US" altLang="ko-KR" sz="2800" b="1" dirty="0" smtClean="0">
                <a:ea typeface="굴림" panose="020B0600000101010101" pitchFamily="50" charset="-127"/>
                <a:hlinkClick r:id="rId5"/>
              </a:rPr>
              <a:t>smart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lead.hallym.ac.kr</a:t>
            </a:r>
            <a:endParaRPr lang="en-US" altLang="ko-KR" sz="2800" b="1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ko-KR" sz="1600" dirty="0">
              <a:solidFill>
                <a:srgbClr val="CC99FF"/>
              </a:solidFill>
              <a:ea typeface="굴림" panose="020B0600000101010101" pitchFamily="50" charset="-127"/>
            </a:endParaRP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2008289" y="4173539"/>
            <a:ext cx="83486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CC0000"/>
                </a:solidFill>
                <a:ea typeface="굴림" panose="020B0600000101010101" pitchFamily="50" charset="-127"/>
              </a:rPr>
              <a:t>Instructor:	Jin Kim		  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CC0000"/>
                </a:solidFill>
                <a:ea typeface="굴림" panose="020B0600000101010101" pitchFamily="50" charset="-127"/>
              </a:rPr>
              <a:t>		010-6267-8189(033-248-2318)		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CC0000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2400" b="1">
                <a:solidFill>
                  <a:srgbClr val="CC0000"/>
                </a:solidFill>
                <a:ea typeface="굴림" panose="020B0600000101010101" pitchFamily="50" charset="-127"/>
                <a:hlinkClick r:id="rId6"/>
              </a:rPr>
              <a:t>jinkim@</a:t>
            </a:r>
            <a:r>
              <a:rPr lang="en-US" altLang="ko-KR" sz="2400" b="1">
                <a:solidFill>
                  <a:srgbClr val="CC0000"/>
                </a:solidFill>
                <a:ea typeface="굴림" panose="020B0600000101010101" pitchFamily="50" charset="-127"/>
              </a:rPr>
              <a:t>hallym.ac.kr	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CC0000"/>
                </a:solidFill>
                <a:ea typeface="굴림" panose="020B0600000101010101" pitchFamily="50" charset="-127"/>
              </a:rPr>
              <a:t>Office Hours: </a:t>
            </a:r>
          </a:p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ko-KR" sz="2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5"/>
    </mc:Choice>
    <mc:Fallback xmlns="">
      <p:transition spd="slow" advTm="10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미로제</a:t>
            </a:r>
            <a:r>
              <a:rPr lang="ko-KR" altLang="en-US" dirty="0"/>
              <a:t>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46" y="1742672"/>
            <a:ext cx="5569998" cy="219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19490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미로제</a:t>
            </a:r>
            <a:r>
              <a:rPr lang="ko-KR" altLang="en-US" dirty="0"/>
              <a:t>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64" y="1700536"/>
            <a:ext cx="71913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19490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미로제</a:t>
            </a:r>
            <a:r>
              <a:rPr lang="ko-KR" altLang="en-US" dirty="0"/>
              <a:t>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65" y="1309688"/>
            <a:ext cx="61341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19490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051" y="1289346"/>
            <a:ext cx="26955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45" y="1769712"/>
            <a:ext cx="3368158" cy="2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892154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3(</a:t>
            </a:r>
            <a:r>
              <a:rPr lang="ko-KR" altLang="en-US" dirty="0" smtClean="0"/>
              <a:t>학번정리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325348"/>
            <a:ext cx="69342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373052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3(</a:t>
            </a:r>
            <a:r>
              <a:rPr lang="ko-KR" altLang="en-US" dirty="0" smtClean="0"/>
              <a:t>학번정리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34835"/>
            <a:ext cx="92583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002833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32" y="1709900"/>
            <a:ext cx="4735376" cy="135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8349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289175" y="77628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2E892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ko-KR" altLang="en-US" b="1" dirty="0" smtClean="0">
                <a:ea typeface="굴림" panose="020B0600000101010101" pitchFamily="50" charset="-127"/>
              </a:rPr>
              <a:t>중간과제</a:t>
            </a:r>
            <a:r>
              <a:rPr lang="en-US" altLang="ko-KR" b="1" dirty="0" smtClean="0">
                <a:ea typeface="굴림" panose="020B0600000101010101" pitchFamily="50" charset="-127"/>
              </a:rPr>
              <a:t>(B</a:t>
            </a:r>
            <a:r>
              <a:rPr lang="ko-KR" altLang="en-US" b="1" dirty="0" smtClean="0">
                <a:ea typeface="굴림" panose="020B0600000101010101" pitchFamily="50" charset="-127"/>
              </a:rPr>
              <a:t>조</a:t>
            </a:r>
            <a:r>
              <a:rPr lang="en-US" altLang="ko-KR" b="1" dirty="0" smtClean="0">
                <a:ea typeface="굴림" panose="020B0600000101010101" pitchFamily="50" charset="-127"/>
              </a:rPr>
              <a:t>)</a:t>
            </a: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endParaRPr lang="en-US" altLang="ko-KR" b="1" dirty="0">
              <a:ea typeface="굴림" panose="020B0600000101010101" pitchFamily="50" charset="-127"/>
            </a:endParaRPr>
          </a:p>
        </p:txBody>
      </p:sp>
      <p:sp useBgFill="1">
        <p:nvSpPr>
          <p:cNvPr id="2048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846282" y="2421126"/>
            <a:ext cx="7342187" cy="1887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ea typeface="굴림" panose="020B0600000101010101" pitchFamily="50" charset="-127"/>
              </a:rPr>
              <a:t>http</a:t>
            </a:r>
            <a:r>
              <a:rPr lang="en-US" altLang="ko-KR" sz="2800" b="1" dirty="0">
                <a:ea typeface="굴림" panose="020B0600000101010101" pitchFamily="50" charset="-127"/>
              </a:rPr>
              <a:t>://</a:t>
            </a:r>
            <a:r>
              <a:rPr lang="en-US" altLang="ko-KR" sz="2800" b="1" dirty="0" smtClean="0">
                <a:ea typeface="굴림" panose="020B0600000101010101" pitchFamily="50" charset="-127"/>
              </a:rPr>
              <a:t>smartlead.hallym.ac.kr</a:t>
            </a:r>
            <a:endParaRPr lang="en-US" altLang="ko-KR" sz="2800" b="1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ea typeface="굴림" panose="020B0600000101010101" pitchFamily="50" charset="-127"/>
              </a:rPr>
              <a:t>20165102 </a:t>
            </a:r>
            <a:r>
              <a:rPr lang="ko-KR" altLang="en-US" sz="1600" b="1" dirty="0" smtClean="0">
                <a:solidFill>
                  <a:schemeClr val="tx1"/>
                </a:solidFill>
                <a:ea typeface="굴림" panose="020B0600000101010101" pitchFamily="50" charset="-127"/>
              </a:rPr>
              <a:t>강호림</a:t>
            </a:r>
            <a:endParaRPr lang="en-US" altLang="ko-KR" sz="1600" b="1" dirty="0" smtClean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smtClean="0">
                <a:solidFill>
                  <a:schemeClr val="tx1"/>
                </a:solidFill>
                <a:ea typeface="굴림" panose="020B0600000101010101" pitchFamily="50" charset="-127"/>
              </a:rPr>
              <a:t>20177144</a:t>
            </a:r>
            <a:r>
              <a:rPr lang="ko-KR" altLang="en-US" sz="1600" b="1" smtClean="0">
                <a:solidFill>
                  <a:schemeClr val="tx1"/>
                </a:solidFill>
                <a:ea typeface="굴림" panose="020B0600000101010101" pitchFamily="50" charset="-127"/>
              </a:rPr>
              <a:t>이수민</a:t>
            </a:r>
            <a:endParaRPr lang="en-US" altLang="ko-KR" sz="1600" b="1" dirty="0" smtClean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ea typeface="굴림" panose="020B0600000101010101" pitchFamily="50" charset="-127"/>
              </a:rPr>
              <a:t>20185230</a:t>
            </a:r>
            <a:r>
              <a:rPr lang="ko-KR" altLang="en-US" sz="1600" b="1" dirty="0" smtClean="0">
                <a:solidFill>
                  <a:schemeClr val="tx1"/>
                </a:solidFill>
                <a:ea typeface="굴림" panose="020B0600000101010101" pitchFamily="50" charset="-127"/>
              </a:rPr>
              <a:t>김준호</a:t>
            </a:r>
            <a:endParaRPr lang="en-US" altLang="ko-KR" sz="1600" b="1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2025651" y="4173539"/>
            <a:ext cx="83486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rgbClr val="CC0000"/>
                </a:solidFill>
                <a:ea typeface="굴림" panose="020B0600000101010101" pitchFamily="50" charset="-127"/>
              </a:rPr>
              <a:t>Instructor:	</a:t>
            </a:r>
            <a:r>
              <a:rPr lang="en-US" altLang="ko-KR" sz="2400" b="1" dirty="0" err="1">
                <a:solidFill>
                  <a:srgbClr val="CC0000"/>
                </a:solidFill>
                <a:ea typeface="굴림" panose="020B0600000101010101" pitchFamily="50" charset="-127"/>
              </a:rPr>
              <a:t>Jin</a:t>
            </a:r>
            <a:r>
              <a:rPr lang="en-US" altLang="ko-KR" sz="2400" b="1" dirty="0">
                <a:solidFill>
                  <a:srgbClr val="CC0000"/>
                </a:solidFill>
                <a:ea typeface="굴림" panose="020B0600000101010101" pitchFamily="50" charset="-127"/>
              </a:rPr>
              <a:t> Kim		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rgbClr val="CC0000"/>
                </a:solidFill>
                <a:ea typeface="굴림" panose="020B0600000101010101" pitchFamily="50" charset="-127"/>
              </a:rPr>
              <a:t>		010-6267-8189(033-248-2318)		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rgbClr val="CC0000"/>
                </a:solidFill>
                <a:ea typeface="굴림" panose="020B0600000101010101" pitchFamily="50" charset="-127"/>
              </a:rPr>
              <a:t>		</a:t>
            </a:r>
            <a:r>
              <a:rPr lang="en-US" altLang="ko-KR" sz="2400" b="1" dirty="0">
                <a:solidFill>
                  <a:srgbClr val="CC0000"/>
                </a:solidFill>
                <a:ea typeface="굴림" panose="020B0600000101010101" pitchFamily="50" charset="-127"/>
                <a:hlinkClick r:id="rId5"/>
              </a:rPr>
              <a:t>jinkim@</a:t>
            </a:r>
            <a:r>
              <a:rPr lang="en-US" altLang="ko-KR" sz="2400" b="1" dirty="0">
                <a:solidFill>
                  <a:srgbClr val="CC0000"/>
                </a:solidFill>
                <a:ea typeface="굴림" panose="020B0600000101010101" pitchFamily="50" charset="-127"/>
              </a:rPr>
              <a:t>hallym.ac.kr	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CC0000"/>
                </a:solidFill>
                <a:ea typeface="굴림" panose="020B0600000101010101" pitchFamily="50" charset="-127"/>
              </a:rPr>
              <a:t>Office Hours: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ko-KR" sz="24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오디오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"/>
    </mc:Choice>
    <mc:Fallback xmlns="">
      <p:transition spd="slow" advTm="1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51" y="1319213"/>
            <a:ext cx="6312706" cy="4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505477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68" y="828675"/>
            <a:ext cx="76390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564367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28" y="1531830"/>
            <a:ext cx="64198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566580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</a:t>
            </a:r>
            <a:r>
              <a:rPr lang="ko-KR" altLang="en-US" dirty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59" y="957102"/>
            <a:ext cx="55816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395017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86" y="1227515"/>
            <a:ext cx="36957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38" y="1227515"/>
            <a:ext cx="39909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475889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미로제작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17" y="1423988"/>
            <a:ext cx="73342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805488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2(</a:t>
            </a:r>
            <a:r>
              <a:rPr lang="ko-KR" altLang="en-US" dirty="0" smtClean="0"/>
              <a:t>미로제</a:t>
            </a:r>
            <a:r>
              <a:rPr lang="ko-KR" altLang="en-US" dirty="0"/>
              <a:t>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739" y="860385"/>
            <a:ext cx="11277600" cy="4876800"/>
          </a:xfrm>
        </p:spPr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33" y="946770"/>
            <a:ext cx="85344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410951"/>
      </p:ext>
    </p:extLst>
  </p:cSld>
  <p:clrMapOvr>
    <a:masterClrMapping/>
  </p:clrMapOvr>
  <p:transition advTm="33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96</Words>
  <Application>Microsoft Office PowerPoint</Application>
  <PresentationFormat>사용자 지정</PresentationFormat>
  <Paragraphs>43</Paragraphs>
  <Slides>16</Slides>
  <Notes>2</Notes>
  <HiddenSlides>0</HiddenSlides>
  <MMClips>16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1_Blank Presentation</vt:lpstr>
      <vt:lpstr>Data Structure</vt:lpstr>
      <vt:lpstr>중간과제(B조) </vt:lpstr>
      <vt:lpstr>문제 1(주차장)</vt:lpstr>
      <vt:lpstr>문제 1(주차장)</vt:lpstr>
      <vt:lpstr>문제 1(주차장)</vt:lpstr>
      <vt:lpstr>문제 1(주차장)</vt:lpstr>
      <vt:lpstr>결과 1</vt:lpstr>
      <vt:lpstr>문제 2(미로제작)</vt:lpstr>
      <vt:lpstr>문제 2(미로제작)</vt:lpstr>
      <vt:lpstr>문제 2(미로제작)</vt:lpstr>
      <vt:lpstr>문제 2(미로제작)</vt:lpstr>
      <vt:lpstr>문제 2(미로제작)</vt:lpstr>
      <vt:lpstr>결과 </vt:lpstr>
      <vt:lpstr>문제 3(학번정리)</vt:lpstr>
      <vt:lpstr>문제 3(학번정리)</vt:lpstr>
      <vt:lpstr>결과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JIN KIM</dc:creator>
  <cp:lastModifiedBy>PC</cp:lastModifiedBy>
  <cp:revision>39</cp:revision>
  <dcterms:created xsi:type="dcterms:W3CDTF">2015-03-08T14:05:02Z</dcterms:created>
  <dcterms:modified xsi:type="dcterms:W3CDTF">2021-11-07T10:36:48Z</dcterms:modified>
</cp:coreProperties>
</file>