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9" r:id="rId5"/>
    <p:sldId id="257" r:id="rId6"/>
    <p:sldId id="260" r:id="rId7"/>
    <p:sldId id="263" r:id="rId8"/>
    <p:sldId id="264" r:id="rId9"/>
    <p:sldId id="325" r:id="rId10"/>
    <p:sldId id="326" r:id="rId11"/>
    <p:sldId id="329" r:id="rId12"/>
    <p:sldId id="330" r:id="rId13"/>
    <p:sldId id="327" r:id="rId14"/>
    <p:sldId id="292" r:id="rId15"/>
    <p:sldId id="318" r:id="rId16"/>
    <p:sldId id="317" r:id="rId17"/>
    <p:sldId id="320" r:id="rId18"/>
    <p:sldId id="331" r:id="rId19"/>
    <p:sldId id="319" r:id="rId20"/>
    <p:sldId id="322" r:id="rId21"/>
    <p:sldId id="323" r:id="rId22"/>
    <p:sldId id="324" r:id="rId23"/>
    <p:sldId id="297" r:id="rId24"/>
    <p:sldId id="26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C02034"/>
    <a:srgbClr val="EA828E"/>
    <a:srgbClr val="F2B0B8"/>
    <a:srgbClr val="E25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AC412B-5DE1-4DBD-9AAD-4C68BA4EFA03}" v="285" dt="2022-07-31T10:17:19.880"/>
    <p1510:client id="{E066632E-01C0-679C-F400-C64CD22DFE54}" v="941" dt="2022-07-31T06:29:15.497"/>
    <p1510:client id="{F7CC966F-477E-40D5-9788-FF3C98539DA5}" v="2492" dt="2022-07-31T14:24:58.4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89528" autoAdjust="0"/>
  </p:normalViewPr>
  <p:slideViewPr>
    <p:cSldViewPr snapToGrid="0">
      <p:cViewPr varScale="1">
        <p:scale>
          <a:sx n="75" d="100"/>
          <a:sy n="75" d="100"/>
        </p:scale>
        <p:origin x="288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ười dùng Khách" userId="S::urn:spo:anon#068cae4714ff60777ec0985dfa69c2c43a48eddb5050d4b0243f20ef60110b19::" providerId="AD" clId="Web-{9164A31D-6D97-BAA8-F471-B61698F48004}"/>
    <pc:docChg chg="modSld">
      <pc:chgData name="Người dùng Khách" userId="S::urn:spo:anon#068cae4714ff60777ec0985dfa69c2c43a48eddb5050d4b0243f20ef60110b19::" providerId="AD" clId="Web-{9164A31D-6D97-BAA8-F471-B61698F48004}" dt="2022-07-30T13:12:02.118" v="39"/>
      <pc:docMkLst>
        <pc:docMk/>
      </pc:docMkLst>
      <pc:sldChg chg="modSp">
        <pc:chgData name="Người dùng Khách" userId="S::urn:spo:anon#068cae4714ff60777ec0985dfa69c2c43a48eddb5050d4b0243f20ef60110b19::" providerId="AD" clId="Web-{9164A31D-6D97-BAA8-F471-B61698F48004}" dt="2022-07-30T13:12:02.118" v="39"/>
        <pc:sldMkLst>
          <pc:docMk/>
          <pc:sldMk cId="1341628241" sldId="289"/>
        </pc:sldMkLst>
        <pc:graphicFrameChg chg="mod modGraphic">
          <ac:chgData name="Người dùng Khách" userId="S::urn:spo:anon#068cae4714ff60777ec0985dfa69c2c43a48eddb5050d4b0243f20ef60110b19::" providerId="AD" clId="Web-{9164A31D-6D97-BAA8-F471-B61698F48004}" dt="2022-07-30T13:12:02.118" v="39"/>
          <ac:graphicFrameMkLst>
            <pc:docMk/>
            <pc:sldMk cId="1341628241" sldId="289"/>
            <ac:graphicFrameMk id="6" creationId="{B98EBADE-E13C-BDFB-5842-1568FC5DD550}"/>
          </ac:graphicFrameMkLst>
        </pc:graphicFrameChg>
      </pc:sldChg>
    </pc:docChg>
  </pc:docChgLst>
  <pc:docChgLst>
    <pc:chgData name="TRAN HAI LONG 20193305" userId="S::long.th193305@sis.hust.edu.vn::30d58a27-15a2-4958-a9b6-f2d9b4ab093a" providerId="AD" clId="Web-{E066632E-01C0-679C-F400-C64CD22DFE54}"/>
    <pc:docChg chg="addSld delSld modSld">
      <pc:chgData name="TRAN HAI LONG 20193305" userId="S::long.th193305@sis.hust.edu.vn::30d58a27-15a2-4958-a9b6-f2d9b4ab093a" providerId="AD" clId="Web-{E066632E-01C0-679C-F400-C64CD22DFE54}" dt="2022-07-31T06:29:15.497" v="772" actId="1076"/>
      <pc:docMkLst>
        <pc:docMk/>
      </pc:docMkLst>
      <pc:sldChg chg="addSp delSp modSp mod setBg addAnim delAnim modAnim">
        <pc:chgData name="TRAN HAI LONG 20193305" userId="S::long.th193305@sis.hust.edu.vn::30d58a27-15a2-4958-a9b6-f2d9b4ab093a" providerId="AD" clId="Web-{E066632E-01C0-679C-F400-C64CD22DFE54}" dt="2022-07-31T05:52:14.717" v="543"/>
        <pc:sldMkLst>
          <pc:docMk/>
          <pc:sldMk cId="930779216" sldId="292"/>
        </pc:sldMkLst>
        <pc:spChg chg="mod">
          <ac:chgData name="TRAN HAI LONG 20193305" userId="S::long.th193305@sis.hust.edu.vn::30d58a27-15a2-4958-a9b6-f2d9b4ab093a" providerId="AD" clId="Web-{E066632E-01C0-679C-F400-C64CD22DFE54}" dt="2022-07-31T05:34:33.587" v="90"/>
          <ac:spMkLst>
            <pc:docMk/>
            <pc:sldMk cId="930779216" sldId="292"/>
            <ac:spMk id="2" creationId="{EF9B3AB5-95DF-4273-871C-843529DB7255}"/>
          </ac:spMkLst>
        </pc:spChg>
        <pc:spChg chg="mod">
          <ac:chgData name="TRAN HAI LONG 20193305" userId="S::long.th193305@sis.hust.edu.vn::30d58a27-15a2-4958-a9b6-f2d9b4ab093a" providerId="AD" clId="Web-{E066632E-01C0-679C-F400-C64CD22DFE54}" dt="2022-07-31T05:50:47.604" v="516" actId="20577"/>
          <ac:spMkLst>
            <pc:docMk/>
            <pc:sldMk cId="930779216" sldId="292"/>
            <ac:spMk id="3" creationId="{3573E091-9DCD-4DE7-96D1-A93E44E0F5B9}"/>
          </ac:spMkLst>
        </pc:spChg>
        <pc:spChg chg="mod">
          <ac:chgData name="TRAN HAI LONG 20193305" userId="S::long.th193305@sis.hust.edu.vn::30d58a27-15a2-4958-a9b6-f2d9b4ab093a" providerId="AD" clId="Web-{E066632E-01C0-679C-F400-C64CD22DFE54}" dt="2022-07-31T05:34:33.587" v="90"/>
          <ac:spMkLst>
            <pc:docMk/>
            <pc:sldMk cId="930779216" sldId="292"/>
            <ac:spMk id="4" creationId="{6CAB879D-D188-4DA3-8675-F8BCF379A12E}"/>
          </ac:spMkLst>
        </pc:spChg>
        <pc:spChg chg="add del mod">
          <ac:chgData name="TRAN HAI LONG 20193305" userId="S::long.th193305@sis.hust.edu.vn::30d58a27-15a2-4958-a9b6-f2d9b4ab093a" providerId="AD" clId="Web-{E066632E-01C0-679C-F400-C64CD22DFE54}" dt="2022-07-31T05:33:09.100" v="77"/>
          <ac:spMkLst>
            <pc:docMk/>
            <pc:sldMk cId="930779216" sldId="292"/>
            <ac:spMk id="5" creationId="{79D83787-2ECD-4D5B-98F5-C55585E00819}"/>
          </ac:spMkLst>
        </pc:spChg>
        <pc:spChg chg="add mod">
          <ac:chgData name="TRAN HAI LONG 20193305" userId="S::long.th193305@sis.hust.edu.vn::30d58a27-15a2-4958-a9b6-f2d9b4ab093a" providerId="AD" clId="Web-{E066632E-01C0-679C-F400-C64CD22DFE54}" dt="2022-07-31T05:52:09.873" v="541" actId="1076"/>
          <ac:spMkLst>
            <pc:docMk/>
            <pc:sldMk cId="930779216" sldId="292"/>
            <ac:spMk id="8" creationId="{7F1E7250-CC52-724A-7A77-17E28EB091E1}"/>
          </ac:spMkLst>
        </pc:spChg>
        <pc:spChg chg="add del">
          <ac:chgData name="TRAN HAI LONG 20193305" userId="S::long.th193305@sis.hust.edu.vn::30d58a27-15a2-4958-a9b6-f2d9b4ab093a" providerId="AD" clId="Web-{E066632E-01C0-679C-F400-C64CD22DFE54}" dt="2022-07-31T05:34:33.587" v="90"/>
          <ac:spMkLst>
            <pc:docMk/>
            <pc:sldMk cId="930779216" sldId="292"/>
            <ac:spMk id="12" creationId="{2B566528-1B12-4246-9431-5C2D7D081168}"/>
          </ac:spMkLst>
        </pc:spChg>
        <pc:spChg chg="add del">
          <ac:chgData name="TRAN HAI LONG 20193305" userId="S::long.th193305@sis.hust.edu.vn::30d58a27-15a2-4958-a9b6-f2d9b4ab093a" providerId="AD" clId="Web-{E066632E-01C0-679C-F400-C64CD22DFE54}" dt="2022-07-31T05:34:17.414" v="87"/>
          <ac:spMkLst>
            <pc:docMk/>
            <pc:sldMk cId="930779216" sldId="292"/>
            <ac:spMk id="25" creationId="{2B566528-1B12-4246-9431-5C2D7D081168}"/>
          </ac:spMkLst>
        </pc:spChg>
        <pc:spChg chg="add del">
          <ac:chgData name="TRAN HAI LONG 20193305" userId="S::long.th193305@sis.hust.edu.vn::30d58a27-15a2-4958-a9b6-f2d9b4ab093a" providerId="AD" clId="Web-{E066632E-01C0-679C-F400-C64CD22DFE54}" dt="2022-07-31T05:34:31.180" v="89"/>
          <ac:spMkLst>
            <pc:docMk/>
            <pc:sldMk cId="930779216" sldId="292"/>
            <ac:spMk id="35" creationId="{2B566528-1B12-4246-9431-5C2D7D081168}"/>
          </ac:spMkLst>
        </pc:spChg>
        <pc:grpChg chg="add del">
          <ac:chgData name="TRAN HAI LONG 20193305" userId="S::long.th193305@sis.hust.edu.vn::30d58a27-15a2-4958-a9b6-f2d9b4ab093a" providerId="AD" clId="Web-{E066632E-01C0-679C-F400-C64CD22DFE54}" dt="2022-07-31T05:34:33.587" v="90"/>
          <ac:grpSpMkLst>
            <pc:docMk/>
            <pc:sldMk cId="930779216" sldId="292"/>
            <ac:grpSpMk id="14" creationId="{828A5161-06F1-46CF-8AD7-844680A59E13}"/>
          </ac:grpSpMkLst>
        </pc:grpChg>
        <pc:grpChg chg="add del">
          <ac:chgData name="TRAN HAI LONG 20193305" userId="S::long.th193305@sis.hust.edu.vn::30d58a27-15a2-4958-a9b6-f2d9b4ab093a" providerId="AD" clId="Web-{E066632E-01C0-679C-F400-C64CD22DFE54}" dt="2022-07-31T05:34:33.587" v="90"/>
          <ac:grpSpMkLst>
            <pc:docMk/>
            <pc:sldMk cId="930779216" sldId="292"/>
            <ac:grpSpMk id="18" creationId="{5995D10D-E9C9-47DB-AE7E-801FEF38F5C9}"/>
          </ac:grpSpMkLst>
        </pc:grpChg>
        <pc:grpChg chg="add del">
          <ac:chgData name="TRAN HAI LONG 20193305" userId="S::long.th193305@sis.hust.edu.vn::30d58a27-15a2-4958-a9b6-f2d9b4ab093a" providerId="AD" clId="Web-{E066632E-01C0-679C-F400-C64CD22DFE54}" dt="2022-07-31T05:34:17.414" v="87"/>
          <ac:grpSpMkLst>
            <pc:docMk/>
            <pc:sldMk cId="930779216" sldId="292"/>
            <ac:grpSpMk id="27" creationId="{828A5161-06F1-46CF-8AD7-844680A59E13}"/>
          </ac:grpSpMkLst>
        </pc:grpChg>
        <pc:grpChg chg="add del">
          <ac:chgData name="TRAN HAI LONG 20193305" userId="S::long.th193305@sis.hust.edu.vn::30d58a27-15a2-4958-a9b6-f2d9b4ab093a" providerId="AD" clId="Web-{E066632E-01C0-679C-F400-C64CD22DFE54}" dt="2022-07-31T05:34:17.414" v="87"/>
          <ac:grpSpMkLst>
            <pc:docMk/>
            <pc:sldMk cId="930779216" sldId="292"/>
            <ac:grpSpMk id="31" creationId="{5995D10D-E9C9-47DB-AE7E-801FEF38F5C9}"/>
          </ac:grpSpMkLst>
        </pc:grpChg>
        <pc:grpChg chg="add del">
          <ac:chgData name="TRAN HAI LONG 20193305" userId="S::long.th193305@sis.hust.edu.vn::30d58a27-15a2-4958-a9b6-f2d9b4ab093a" providerId="AD" clId="Web-{E066632E-01C0-679C-F400-C64CD22DFE54}" dt="2022-07-31T05:34:31.180" v="89"/>
          <ac:grpSpMkLst>
            <pc:docMk/>
            <pc:sldMk cId="930779216" sldId="292"/>
            <ac:grpSpMk id="36" creationId="{287F69AB-2350-44E3-9076-00265B93F313}"/>
          </ac:grpSpMkLst>
        </pc:grpChg>
        <pc:grpChg chg="add del">
          <ac:chgData name="TRAN HAI LONG 20193305" userId="S::long.th193305@sis.hust.edu.vn::30d58a27-15a2-4958-a9b6-f2d9b4ab093a" providerId="AD" clId="Web-{E066632E-01C0-679C-F400-C64CD22DFE54}" dt="2022-07-31T05:34:31.180" v="89"/>
          <ac:grpSpMkLst>
            <pc:docMk/>
            <pc:sldMk cId="930779216" sldId="292"/>
            <ac:grpSpMk id="37" creationId="{3EA7D759-6BEF-4CBD-A325-BCFA77832B3F}"/>
          </ac:grpSpMkLst>
        </pc:grpChg>
        <pc:graphicFrameChg chg="add mod modGraphic">
          <ac:chgData name="TRAN HAI LONG 20193305" userId="S::long.th193305@sis.hust.edu.vn::30d58a27-15a2-4958-a9b6-f2d9b4ab093a" providerId="AD" clId="Web-{E066632E-01C0-679C-F400-C64CD22DFE54}" dt="2022-07-31T05:45:11.844" v="443"/>
          <ac:graphicFrameMkLst>
            <pc:docMk/>
            <pc:sldMk cId="930779216" sldId="292"/>
            <ac:graphicFrameMk id="7" creationId="{C7AA3C48-5526-ED72-9338-AEFCD18E4DFF}"/>
          </ac:graphicFrameMkLst>
        </pc:graphicFrameChg>
      </pc:sldChg>
      <pc:sldChg chg="modSp">
        <pc:chgData name="TRAN HAI LONG 20193305" userId="S::long.th193305@sis.hust.edu.vn::30d58a27-15a2-4958-a9b6-f2d9b4ab093a" providerId="AD" clId="Web-{E066632E-01C0-679C-F400-C64CD22DFE54}" dt="2022-07-31T05:56:07.505" v="548" actId="20577"/>
        <pc:sldMkLst>
          <pc:docMk/>
          <pc:sldMk cId="1340437453" sldId="293"/>
        </pc:sldMkLst>
        <pc:spChg chg="mod">
          <ac:chgData name="TRAN HAI LONG 20193305" userId="S::long.th193305@sis.hust.edu.vn::30d58a27-15a2-4958-a9b6-f2d9b4ab093a" providerId="AD" clId="Web-{E066632E-01C0-679C-F400-C64CD22DFE54}" dt="2022-07-31T05:56:07.505" v="548" actId="20577"/>
          <ac:spMkLst>
            <pc:docMk/>
            <pc:sldMk cId="1340437453" sldId="293"/>
            <ac:spMk id="3" creationId="{3573E091-9DCD-4DE7-96D1-A93E44E0F5B9}"/>
          </ac:spMkLst>
        </pc:spChg>
      </pc:sldChg>
      <pc:sldChg chg="addSp delSp modSp">
        <pc:chgData name="TRAN HAI LONG 20193305" userId="S::long.th193305@sis.hust.edu.vn::30d58a27-15a2-4958-a9b6-f2d9b4ab093a" providerId="AD" clId="Web-{E066632E-01C0-679C-F400-C64CD22DFE54}" dt="2022-07-31T06:29:15.497" v="772" actId="1076"/>
        <pc:sldMkLst>
          <pc:docMk/>
          <pc:sldMk cId="2521016122" sldId="294"/>
        </pc:sldMkLst>
        <pc:spChg chg="mod">
          <ac:chgData name="TRAN HAI LONG 20193305" userId="S::long.th193305@sis.hust.edu.vn::30d58a27-15a2-4958-a9b6-f2d9b4ab093a" providerId="AD" clId="Web-{E066632E-01C0-679C-F400-C64CD22DFE54}" dt="2022-07-31T06:28:49.934" v="768" actId="1076"/>
          <ac:spMkLst>
            <pc:docMk/>
            <pc:sldMk cId="2521016122" sldId="294"/>
            <ac:spMk id="3" creationId="{3573E091-9DCD-4DE7-96D1-A93E44E0F5B9}"/>
          </ac:spMkLst>
        </pc:spChg>
        <pc:graphicFrameChg chg="mod modGraphic">
          <ac:chgData name="TRAN HAI LONG 20193305" userId="S::long.th193305@sis.hust.edu.vn::30d58a27-15a2-4958-a9b6-f2d9b4ab093a" providerId="AD" clId="Web-{E066632E-01C0-679C-F400-C64CD22DFE54}" dt="2022-07-31T06:29:15.497" v="772" actId="1076"/>
          <ac:graphicFrameMkLst>
            <pc:docMk/>
            <pc:sldMk cId="2521016122" sldId="294"/>
            <ac:graphicFrameMk id="9" creationId="{A81BF633-A85D-B9F9-B278-62BB1A4682C2}"/>
          </ac:graphicFrameMkLst>
        </pc:graphicFrameChg>
        <pc:graphicFrameChg chg="del">
          <ac:chgData name="TRAN HAI LONG 20193305" userId="S::long.th193305@sis.hust.edu.vn::30d58a27-15a2-4958-a9b6-f2d9b4ab093a" providerId="AD" clId="Web-{E066632E-01C0-679C-F400-C64CD22DFE54}" dt="2022-07-31T06:11:41.896" v="668"/>
          <ac:graphicFrameMkLst>
            <pc:docMk/>
            <pc:sldMk cId="2521016122" sldId="294"/>
            <ac:graphicFrameMk id="12" creationId="{4579E999-F375-1A6F-8109-4DEBF1AECD72}"/>
          </ac:graphicFrameMkLst>
        </pc:graphicFrameChg>
        <pc:picChg chg="add mod">
          <ac:chgData name="TRAN HAI LONG 20193305" userId="S::long.th193305@sis.hust.edu.vn::30d58a27-15a2-4958-a9b6-f2d9b4ab093a" providerId="AD" clId="Web-{E066632E-01C0-679C-F400-C64CD22DFE54}" dt="2022-07-31T06:11:54.756" v="672" actId="1076"/>
          <ac:picMkLst>
            <pc:docMk/>
            <pc:sldMk cId="2521016122" sldId="294"/>
            <ac:picMk id="5" creationId="{1DA6DF2C-AB50-84AA-FF4D-8D7445D2FFFA}"/>
          </ac:picMkLst>
        </pc:picChg>
      </pc:sldChg>
      <pc:sldChg chg="del">
        <pc:chgData name="TRAN HAI LONG 20193305" userId="S::long.th193305@sis.hust.edu.vn::30d58a27-15a2-4958-a9b6-f2d9b4ab093a" providerId="AD" clId="Web-{E066632E-01C0-679C-F400-C64CD22DFE54}" dt="2022-07-31T06:15:11.324" v="673"/>
        <pc:sldMkLst>
          <pc:docMk/>
          <pc:sldMk cId="4282133564" sldId="295"/>
        </pc:sldMkLst>
      </pc:sldChg>
      <pc:sldChg chg="del">
        <pc:chgData name="TRAN HAI LONG 20193305" userId="S::long.th193305@sis.hust.edu.vn::30d58a27-15a2-4958-a9b6-f2d9b4ab093a" providerId="AD" clId="Web-{E066632E-01C0-679C-F400-C64CD22DFE54}" dt="2022-07-31T06:15:13.278" v="674"/>
        <pc:sldMkLst>
          <pc:docMk/>
          <pc:sldMk cId="802321417" sldId="296"/>
        </pc:sldMkLst>
      </pc:sldChg>
      <pc:sldChg chg="modSp">
        <pc:chgData name="TRAN HAI LONG 20193305" userId="S::long.th193305@sis.hust.edu.vn::30d58a27-15a2-4958-a9b6-f2d9b4ab093a" providerId="AD" clId="Web-{E066632E-01C0-679C-F400-C64CD22DFE54}" dt="2022-07-31T05:56:15.677" v="550" actId="1076"/>
        <pc:sldMkLst>
          <pc:docMk/>
          <pc:sldMk cId="351668088" sldId="297"/>
        </pc:sldMkLst>
        <pc:spChg chg="mod">
          <ac:chgData name="TRAN HAI LONG 20193305" userId="S::long.th193305@sis.hust.edu.vn::30d58a27-15a2-4958-a9b6-f2d9b4ab093a" providerId="AD" clId="Web-{E066632E-01C0-679C-F400-C64CD22DFE54}" dt="2022-07-31T05:56:15.677" v="550" actId="1076"/>
          <ac:spMkLst>
            <pc:docMk/>
            <pc:sldMk cId="351668088" sldId="297"/>
            <ac:spMk id="3" creationId="{3573E091-9DCD-4DE7-96D1-A93E44E0F5B9}"/>
          </ac:spMkLst>
        </pc:spChg>
      </pc:sldChg>
      <pc:sldChg chg="add del replId">
        <pc:chgData name="TRAN HAI LONG 20193305" userId="S::long.th193305@sis.hust.edu.vn::30d58a27-15a2-4958-a9b6-f2d9b4ab093a" providerId="AD" clId="Web-{E066632E-01C0-679C-F400-C64CD22DFE54}" dt="2022-07-31T06:15:23.762" v="676"/>
        <pc:sldMkLst>
          <pc:docMk/>
          <pc:sldMk cId="1183264397" sldId="300"/>
        </pc:sldMkLst>
      </pc:sldChg>
      <pc:sldChg chg="addSp delSp modSp add replId">
        <pc:chgData name="TRAN HAI LONG 20193305" userId="S::long.th193305@sis.hust.edu.vn::30d58a27-15a2-4958-a9b6-f2d9b4ab093a" providerId="AD" clId="Web-{E066632E-01C0-679C-F400-C64CD22DFE54}" dt="2022-07-31T06:25:01.280" v="741" actId="14100"/>
        <pc:sldMkLst>
          <pc:docMk/>
          <pc:sldMk cId="1961694489" sldId="300"/>
        </pc:sldMkLst>
        <pc:spChg chg="mod">
          <ac:chgData name="TRAN HAI LONG 20193305" userId="S::long.th193305@sis.hust.edu.vn::30d58a27-15a2-4958-a9b6-f2d9b4ab093a" providerId="AD" clId="Web-{E066632E-01C0-679C-F400-C64CD22DFE54}" dt="2022-07-31T06:24:48.858" v="739" actId="14100"/>
          <ac:spMkLst>
            <pc:docMk/>
            <pc:sldMk cId="1961694489" sldId="300"/>
            <ac:spMk id="3" creationId="{3573E091-9DCD-4DE7-96D1-A93E44E0F5B9}"/>
          </ac:spMkLst>
        </pc:spChg>
        <pc:graphicFrameChg chg="mod modGraphic">
          <ac:chgData name="TRAN HAI LONG 20193305" userId="S::long.th193305@sis.hust.edu.vn::30d58a27-15a2-4958-a9b6-f2d9b4ab093a" providerId="AD" clId="Web-{E066632E-01C0-679C-F400-C64CD22DFE54}" dt="2022-07-31T06:23:15.589" v="720"/>
          <ac:graphicFrameMkLst>
            <pc:docMk/>
            <pc:sldMk cId="1961694489" sldId="300"/>
            <ac:graphicFrameMk id="9" creationId="{A81BF633-A85D-B9F9-B278-62BB1A4682C2}"/>
          </ac:graphicFrameMkLst>
        </pc:graphicFrameChg>
        <pc:picChg chg="del">
          <ac:chgData name="TRAN HAI LONG 20193305" userId="S::long.th193305@sis.hust.edu.vn::30d58a27-15a2-4958-a9b6-f2d9b4ab093a" providerId="AD" clId="Web-{E066632E-01C0-679C-F400-C64CD22DFE54}" dt="2022-07-31T06:24:33.826" v="733"/>
          <ac:picMkLst>
            <pc:docMk/>
            <pc:sldMk cId="1961694489" sldId="300"/>
            <ac:picMk id="5" creationId="{1DA6DF2C-AB50-84AA-FF4D-8D7445D2FFFA}"/>
          </ac:picMkLst>
        </pc:picChg>
        <pc:picChg chg="add mod">
          <ac:chgData name="TRAN HAI LONG 20193305" userId="S::long.th193305@sis.hust.edu.vn::30d58a27-15a2-4958-a9b6-f2d9b4ab093a" providerId="AD" clId="Web-{E066632E-01C0-679C-F400-C64CD22DFE54}" dt="2022-07-31T06:24:57.968" v="740" actId="14100"/>
          <ac:picMkLst>
            <pc:docMk/>
            <pc:sldMk cId="1961694489" sldId="300"/>
            <ac:picMk id="6" creationId="{38F75D98-41BA-33A6-E54E-596FB111CB2A}"/>
          </ac:picMkLst>
        </pc:picChg>
        <pc:picChg chg="add mod">
          <ac:chgData name="TRAN HAI LONG 20193305" userId="S::long.th193305@sis.hust.edu.vn::30d58a27-15a2-4958-a9b6-f2d9b4ab093a" providerId="AD" clId="Web-{E066632E-01C0-679C-F400-C64CD22DFE54}" dt="2022-07-31T06:25:01.280" v="741" actId="14100"/>
          <ac:picMkLst>
            <pc:docMk/>
            <pc:sldMk cId="1961694489" sldId="300"/>
            <ac:picMk id="7" creationId="{14947AF6-434E-2C5D-04C2-89F604D478AE}"/>
          </ac:picMkLst>
        </pc:picChg>
        <pc:picChg chg="del">
          <ac:chgData name="TRAN HAI LONG 20193305" userId="S::long.th193305@sis.hust.edu.vn::30d58a27-15a2-4958-a9b6-f2d9b4ab093a" providerId="AD" clId="Web-{E066632E-01C0-679C-F400-C64CD22DFE54}" dt="2022-07-31T06:23:40.918" v="723"/>
          <ac:picMkLst>
            <pc:docMk/>
            <pc:sldMk cId="1961694489" sldId="300"/>
            <ac:picMk id="11" creationId="{A7ED196F-11A0-5BBA-EA33-EEFFF19A07C7}"/>
          </ac:picMkLst>
        </pc:picChg>
      </pc:sldChg>
      <pc:sldChg chg="addSp delSp modSp add replId">
        <pc:chgData name="TRAN HAI LONG 20193305" userId="S::long.th193305@sis.hust.edu.vn::30d58a27-15a2-4958-a9b6-f2d9b4ab093a" providerId="AD" clId="Web-{E066632E-01C0-679C-F400-C64CD22DFE54}" dt="2022-07-31T06:29:07.528" v="771" actId="1076"/>
        <pc:sldMkLst>
          <pc:docMk/>
          <pc:sldMk cId="4095537463" sldId="301"/>
        </pc:sldMkLst>
        <pc:spChg chg="mod">
          <ac:chgData name="TRAN HAI LONG 20193305" userId="S::long.th193305@sis.hust.edu.vn::30d58a27-15a2-4958-a9b6-f2d9b4ab093a" providerId="AD" clId="Web-{E066632E-01C0-679C-F400-C64CD22DFE54}" dt="2022-07-31T06:29:02.076" v="770" actId="1076"/>
          <ac:spMkLst>
            <pc:docMk/>
            <pc:sldMk cId="4095537463" sldId="301"/>
            <ac:spMk id="3" creationId="{3573E091-9DCD-4DE7-96D1-A93E44E0F5B9}"/>
          </ac:spMkLst>
        </pc:spChg>
        <pc:graphicFrameChg chg="mod modGraphic">
          <ac:chgData name="TRAN HAI LONG 20193305" userId="S::long.th193305@sis.hust.edu.vn::30d58a27-15a2-4958-a9b6-f2d9b4ab093a" providerId="AD" clId="Web-{E066632E-01C0-679C-F400-C64CD22DFE54}" dt="2022-07-31T06:29:07.528" v="771" actId="1076"/>
          <ac:graphicFrameMkLst>
            <pc:docMk/>
            <pc:sldMk cId="4095537463" sldId="301"/>
            <ac:graphicFrameMk id="9" creationId="{A81BF633-A85D-B9F9-B278-62BB1A4682C2}"/>
          </ac:graphicFrameMkLst>
        </pc:graphicFrameChg>
        <pc:picChg chg="del">
          <ac:chgData name="TRAN HAI LONG 20193305" userId="S::long.th193305@sis.hust.edu.vn::30d58a27-15a2-4958-a9b6-f2d9b4ab093a" providerId="AD" clId="Web-{E066632E-01C0-679C-F400-C64CD22DFE54}" dt="2022-07-31T06:27:43.774" v="762"/>
          <ac:picMkLst>
            <pc:docMk/>
            <pc:sldMk cId="4095537463" sldId="301"/>
            <ac:picMk id="5" creationId="{1DA6DF2C-AB50-84AA-FF4D-8D7445D2FFFA}"/>
          </ac:picMkLst>
        </pc:picChg>
        <pc:picChg chg="add mod">
          <ac:chgData name="TRAN HAI LONG 20193305" userId="S::long.th193305@sis.hust.edu.vn::30d58a27-15a2-4958-a9b6-f2d9b4ab093a" providerId="AD" clId="Web-{E066632E-01C0-679C-F400-C64CD22DFE54}" dt="2022-07-31T06:27:41.961" v="761" actId="14100"/>
          <ac:picMkLst>
            <pc:docMk/>
            <pc:sldMk cId="4095537463" sldId="301"/>
            <ac:picMk id="6" creationId="{861CE228-9398-034B-65D7-959CCE2C3066}"/>
          </ac:picMkLst>
        </pc:picChg>
        <pc:picChg chg="add mod">
          <ac:chgData name="TRAN HAI LONG 20193305" userId="S::long.th193305@sis.hust.edu.vn::30d58a27-15a2-4958-a9b6-f2d9b4ab093a" providerId="AD" clId="Web-{E066632E-01C0-679C-F400-C64CD22DFE54}" dt="2022-07-31T06:28:19.619" v="767" actId="14100"/>
          <ac:picMkLst>
            <pc:docMk/>
            <pc:sldMk cId="4095537463" sldId="301"/>
            <ac:picMk id="7" creationId="{93D75EF2-112B-3AC9-52AF-1C4A80545D9C}"/>
          </ac:picMkLst>
        </pc:picChg>
        <pc:picChg chg="del">
          <ac:chgData name="TRAN HAI LONG 20193305" userId="S::long.th193305@sis.hust.edu.vn::30d58a27-15a2-4958-a9b6-f2d9b4ab093a" providerId="AD" clId="Web-{E066632E-01C0-679C-F400-C64CD22DFE54}" dt="2022-07-31T06:27:07.288" v="754"/>
          <ac:picMkLst>
            <pc:docMk/>
            <pc:sldMk cId="4095537463" sldId="301"/>
            <ac:picMk id="11" creationId="{A7ED196F-11A0-5BBA-EA33-EEFFF19A07C7}"/>
          </ac:picMkLst>
        </pc:picChg>
      </pc:sldChg>
    </pc:docChg>
  </pc:docChgLst>
  <pc:docChgLst>
    <pc:chgData name="TRAN THU MAI ANH 20193288" userId="f7ef1e59-5016-4f15-a204-f58a8361bedd" providerId="ADAL" clId="{5B9740FC-4F7D-4AFA-95F5-71BEBCCDE192}"/>
    <pc:docChg chg="undo redo custSel delSld modSld">
      <pc:chgData name="TRAN THU MAI ANH 20193288" userId="f7ef1e59-5016-4f15-a204-f58a8361bedd" providerId="ADAL" clId="{5B9740FC-4F7D-4AFA-95F5-71BEBCCDE192}" dt="2022-07-19T04:33:05.896" v="996" actId="1035"/>
      <pc:docMkLst>
        <pc:docMk/>
      </pc:docMkLst>
      <pc:sldChg chg="modSp mod">
        <pc:chgData name="TRAN THU MAI ANH 20193288" userId="f7ef1e59-5016-4f15-a204-f58a8361bedd" providerId="ADAL" clId="{5B9740FC-4F7D-4AFA-95F5-71BEBCCDE192}" dt="2022-07-19T04:07:39.328" v="203" actId="1076"/>
        <pc:sldMkLst>
          <pc:docMk/>
          <pc:sldMk cId="743172911" sldId="257"/>
        </pc:sldMkLst>
        <pc:spChg chg="mod">
          <ac:chgData name="TRAN THU MAI ANH 20193288" userId="f7ef1e59-5016-4f15-a204-f58a8361bedd" providerId="ADAL" clId="{5B9740FC-4F7D-4AFA-95F5-71BEBCCDE192}" dt="2022-07-19T04:01:40.888" v="61" actId="1035"/>
          <ac:spMkLst>
            <pc:docMk/>
            <pc:sldMk cId="743172911" sldId="257"/>
            <ac:spMk id="3" creationId="{5702E00C-3125-4CD1-A5F8-64723BF48E3E}"/>
          </ac:spMkLst>
        </pc:spChg>
        <pc:spChg chg="mod">
          <ac:chgData name="TRAN THU MAI ANH 20193288" userId="f7ef1e59-5016-4f15-a204-f58a8361bedd" providerId="ADAL" clId="{5B9740FC-4F7D-4AFA-95F5-71BEBCCDE192}" dt="2022-07-19T04:04:39.438" v="125" actId="207"/>
          <ac:spMkLst>
            <pc:docMk/>
            <pc:sldMk cId="743172911" sldId="257"/>
            <ac:spMk id="4" creationId="{72BF49D9-2FCE-4950-8B1C-F580CC18F4C9}"/>
          </ac:spMkLst>
        </pc:spChg>
        <pc:spChg chg="mod">
          <ac:chgData name="TRAN THU MAI ANH 20193288" userId="f7ef1e59-5016-4f15-a204-f58a8361bedd" providerId="ADAL" clId="{5B9740FC-4F7D-4AFA-95F5-71BEBCCDE192}" dt="2022-07-19T04:07:39.328" v="203" actId="1076"/>
          <ac:spMkLst>
            <pc:docMk/>
            <pc:sldMk cId="743172911" sldId="257"/>
            <ac:spMk id="6" creationId="{5DBF73F3-2DA9-ED3C-FF5C-D633092413D0}"/>
          </ac:spMkLst>
        </pc:spChg>
      </pc:sldChg>
      <pc:sldChg chg="modSp mod">
        <pc:chgData name="TRAN THU MAI ANH 20193288" userId="f7ef1e59-5016-4f15-a204-f58a8361bedd" providerId="ADAL" clId="{5B9740FC-4F7D-4AFA-95F5-71BEBCCDE192}" dt="2022-07-19T04:13:29.982" v="421" actId="20577"/>
        <pc:sldMkLst>
          <pc:docMk/>
          <pc:sldMk cId="221433772" sldId="260"/>
        </pc:sldMkLst>
        <pc:spChg chg="mod">
          <ac:chgData name="TRAN THU MAI ANH 20193288" userId="f7ef1e59-5016-4f15-a204-f58a8361bedd" providerId="ADAL" clId="{5B9740FC-4F7D-4AFA-95F5-71BEBCCDE192}" dt="2022-07-19T04:10:54.040" v="335" actId="20577"/>
          <ac:spMkLst>
            <pc:docMk/>
            <pc:sldMk cId="221433772" sldId="260"/>
            <ac:spMk id="3" creationId="{3573E091-9DCD-4DE7-96D1-A93E44E0F5B9}"/>
          </ac:spMkLst>
        </pc:spChg>
        <pc:spChg chg="mod">
          <ac:chgData name="TRAN THU MAI ANH 20193288" userId="f7ef1e59-5016-4f15-a204-f58a8361bedd" providerId="ADAL" clId="{5B9740FC-4F7D-4AFA-95F5-71BEBCCDE192}" dt="2022-07-19T04:13:29.982" v="421" actId="20577"/>
          <ac:spMkLst>
            <pc:docMk/>
            <pc:sldMk cId="221433772" sldId="260"/>
            <ac:spMk id="5" creationId="{006914DF-B018-802A-208D-783B380D4BD5}"/>
          </ac:spMkLst>
        </pc:spChg>
      </pc:sldChg>
      <pc:sldChg chg="modSp mod">
        <pc:chgData name="TRAN THU MAI ANH 20193288" userId="f7ef1e59-5016-4f15-a204-f58a8361bedd" providerId="ADAL" clId="{5B9740FC-4F7D-4AFA-95F5-71BEBCCDE192}" dt="2022-07-19T04:08:52.474" v="217" actId="20577"/>
        <pc:sldMkLst>
          <pc:docMk/>
          <pc:sldMk cId="1548001310" sldId="263"/>
        </pc:sldMkLst>
        <pc:spChg chg="mod">
          <ac:chgData name="TRAN THU MAI ANH 20193288" userId="f7ef1e59-5016-4f15-a204-f58a8361bedd" providerId="ADAL" clId="{5B9740FC-4F7D-4AFA-95F5-71BEBCCDE192}" dt="2022-07-19T04:08:52.474" v="217" actId="20577"/>
          <ac:spMkLst>
            <pc:docMk/>
            <pc:sldMk cId="1548001310" sldId="263"/>
            <ac:spMk id="3" creationId="{3573E091-9DCD-4DE7-96D1-A93E44E0F5B9}"/>
          </ac:spMkLst>
        </pc:spChg>
      </pc:sldChg>
      <pc:sldChg chg="modSp mod">
        <pc:chgData name="TRAN THU MAI ANH 20193288" userId="f7ef1e59-5016-4f15-a204-f58a8361bedd" providerId="ADAL" clId="{5B9740FC-4F7D-4AFA-95F5-71BEBCCDE192}" dt="2022-07-19T04:13:30.360" v="422" actId="20577"/>
        <pc:sldMkLst>
          <pc:docMk/>
          <pc:sldMk cId="299074404" sldId="264"/>
        </pc:sldMkLst>
        <pc:spChg chg="mod">
          <ac:chgData name="TRAN THU MAI ANH 20193288" userId="f7ef1e59-5016-4f15-a204-f58a8361bedd" providerId="ADAL" clId="{5B9740FC-4F7D-4AFA-95F5-71BEBCCDE192}" dt="2022-07-19T04:13:30.360" v="422" actId="20577"/>
          <ac:spMkLst>
            <pc:docMk/>
            <pc:sldMk cId="299074404" sldId="264"/>
            <ac:spMk id="3" creationId="{3573E091-9DCD-4DE7-96D1-A93E44E0F5B9}"/>
          </ac:spMkLst>
        </pc:spChg>
      </pc:sldChg>
      <pc:sldChg chg="del">
        <pc:chgData name="TRAN THU MAI ANH 20193288" userId="f7ef1e59-5016-4f15-a204-f58a8361bedd" providerId="ADAL" clId="{5B9740FC-4F7D-4AFA-95F5-71BEBCCDE192}" dt="2022-07-19T04:09:00.844" v="218" actId="47"/>
        <pc:sldMkLst>
          <pc:docMk/>
          <pc:sldMk cId="1620431980" sldId="265"/>
        </pc:sldMkLst>
      </pc:sldChg>
      <pc:sldChg chg="modSp mod">
        <pc:chgData name="TRAN THU MAI ANH 20193288" userId="f7ef1e59-5016-4f15-a204-f58a8361bedd" providerId="ADAL" clId="{5B9740FC-4F7D-4AFA-95F5-71BEBCCDE192}" dt="2022-07-19T04:09:55.909" v="255" actId="20577"/>
        <pc:sldMkLst>
          <pc:docMk/>
          <pc:sldMk cId="3170604950" sldId="267"/>
        </pc:sldMkLst>
        <pc:graphicFrameChg chg="modGraphic">
          <ac:chgData name="TRAN THU MAI ANH 20193288" userId="f7ef1e59-5016-4f15-a204-f58a8361bedd" providerId="ADAL" clId="{5B9740FC-4F7D-4AFA-95F5-71BEBCCDE192}" dt="2022-07-19T04:09:55.909" v="255" actId="20577"/>
          <ac:graphicFrameMkLst>
            <pc:docMk/>
            <pc:sldMk cId="3170604950" sldId="267"/>
            <ac:graphicFrameMk id="5" creationId="{A5963170-956C-5F18-23D2-2492912F2E85}"/>
          </ac:graphicFrameMkLst>
        </pc:graphicFrameChg>
      </pc:sldChg>
      <pc:sldChg chg="addSp delSp modSp mod modNotesTx">
        <pc:chgData name="TRAN THU MAI ANH 20193288" userId="f7ef1e59-5016-4f15-a204-f58a8361bedd" providerId="ADAL" clId="{5B9740FC-4F7D-4AFA-95F5-71BEBCCDE192}" dt="2022-07-19T04:25:00.287" v="792"/>
        <pc:sldMkLst>
          <pc:docMk/>
          <pc:sldMk cId="882293795" sldId="268"/>
        </pc:sldMkLst>
        <pc:spChg chg="mod">
          <ac:chgData name="TRAN THU MAI ANH 20193288" userId="f7ef1e59-5016-4f15-a204-f58a8361bedd" providerId="ADAL" clId="{5B9740FC-4F7D-4AFA-95F5-71BEBCCDE192}" dt="2022-07-19T04:10:13.027" v="290" actId="20577"/>
          <ac:spMkLst>
            <pc:docMk/>
            <pc:sldMk cId="882293795" sldId="268"/>
            <ac:spMk id="3" creationId="{3573E091-9DCD-4DE7-96D1-A93E44E0F5B9}"/>
          </ac:spMkLst>
        </pc:spChg>
        <pc:spChg chg="add mod">
          <ac:chgData name="TRAN THU MAI ANH 20193288" userId="f7ef1e59-5016-4f15-a204-f58a8361bedd" providerId="ADAL" clId="{5B9740FC-4F7D-4AFA-95F5-71BEBCCDE192}" dt="2022-07-19T04:17:00.675" v="588" actId="1035"/>
          <ac:spMkLst>
            <pc:docMk/>
            <pc:sldMk cId="882293795" sldId="268"/>
            <ac:spMk id="5" creationId="{25191211-B5B1-4676-F761-BE792866C39E}"/>
          </ac:spMkLst>
        </pc:spChg>
        <pc:spChg chg="add del">
          <ac:chgData name="TRAN THU MAI ANH 20193288" userId="f7ef1e59-5016-4f15-a204-f58a8361bedd" providerId="ADAL" clId="{5B9740FC-4F7D-4AFA-95F5-71BEBCCDE192}" dt="2022-07-19T04:15:38.681" v="572" actId="478"/>
          <ac:spMkLst>
            <pc:docMk/>
            <pc:sldMk cId="882293795" sldId="268"/>
            <ac:spMk id="6" creationId="{800E0104-89EE-B44B-E348-938036E256E7}"/>
          </ac:spMkLst>
        </pc:spChg>
        <pc:picChg chg="add mod">
          <ac:chgData name="TRAN THU MAI ANH 20193288" userId="f7ef1e59-5016-4f15-a204-f58a8361bedd" providerId="ADAL" clId="{5B9740FC-4F7D-4AFA-95F5-71BEBCCDE192}" dt="2022-07-19T04:17:23.823" v="608" actId="1036"/>
          <ac:picMkLst>
            <pc:docMk/>
            <pc:sldMk cId="882293795" sldId="268"/>
            <ac:picMk id="8" creationId="{1252CC9E-4A29-1F8D-70FD-9B986F7C5ED3}"/>
          </ac:picMkLst>
        </pc:picChg>
      </pc:sldChg>
      <pc:sldChg chg="delSp modSp mod">
        <pc:chgData name="TRAN THU MAI ANH 20193288" userId="f7ef1e59-5016-4f15-a204-f58a8361bedd" providerId="ADAL" clId="{5B9740FC-4F7D-4AFA-95F5-71BEBCCDE192}" dt="2022-07-19T04:33:05.896" v="996" actId="1035"/>
        <pc:sldMkLst>
          <pc:docMk/>
          <pc:sldMk cId="2050592950" sldId="269"/>
        </pc:sldMkLst>
        <pc:spChg chg="mod">
          <ac:chgData name="TRAN THU MAI ANH 20193288" userId="f7ef1e59-5016-4f15-a204-f58a8361bedd" providerId="ADAL" clId="{5B9740FC-4F7D-4AFA-95F5-71BEBCCDE192}" dt="2022-07-19T04:33:05.896" v="996" actId="1035"/>
          <ac:spMkLst>
            <pc:docMk/>
            <pc:sldMk cId="2050592950" sldId="269"/>
            <ac:spMk id="3" creationId="{3573E091-9DCD-4DE7-96D1-A93E44E0F5B9}"/>
          </ac:spMkLst>
        </pc:spChg>
        <pc:picChg chg="del">
          <ac:chgData name="TRAN THU MAI ANH 20193288" userId="f7ef1e59-5016-4f15-a204-f58a8361bedd" providerId="ADAL" clId="{5B9740FC-4F7D-4AFA-95F5-71BEBCCDE192}" dt="2022-07-19T04:30:50.312" v="833" actId="478"/>
          <ac:picMkLst>
            <pc:docMk/>
            <pc:sldMk cId="2050592950" sldId="269"/>
            <ac:picMk id="8" creationId="{A3BA0F6C-51E3-35D2-1D13-4EE4BC550126}"/>
          </ac:picMkLst>
        </pc:picChg>
      </pc:sldChg>
    </pc:docChg>
  </pc:docChgLst>
  <pc:docChgLst>
    <pc:chgData name="TRAN THU MAI ANH 20193288" userId="f7ef1e59-5016-4f15-a204-f58a8361bedd" providerId="ADAL" clId="{F7CC966F-477E-40D5-9788-FF3C98539DA5}"/>
    <pc:docChg chg="undo redo custSel addSld delSld modSld sldOrd">
      <pc:chgData name="TRAN THU MAI ANH 20193288" userId="f7ef1e59-5016-4f15-a204-f58a8361bedd" providerId="ADAL" clId="{F7CC966F-477E-40D5-9788-FF3C98539DA5}" dt="2022-07-31T14:31:06.697" v="9702" actId="207"/>
      <pc:docMkLst>
        <pc:docMk/>
      </pc:docMkLst>
      <pc:sldChg chg="modSp mod">
        <pc:chgData name="TRAN THU MAI ANH 20193288" userId="f7ef1e59-5016-4f15-a204-f58a8361bedd" providerId="ADAL" clId="{F7CC966F-477E-40D5-9788-FF3C98539DA5}" dt="2022-07-31T14:29:05.399" v="9679" actId="20577"/>
        <pc:sldMkLst>
          <pc:docMk/>
          <pc:sldMk cId="221433772" sldId="260"/>
        </pc:sldMkLst>
        <pc:spChg chg="mod">
          <ac:chgData name="TRAN THU MAI ANH 20193288" userId="f7ef1e59-5016-4f15-a204-f58a8361bedd" providerId="ADAL" clId="{F7CC966F-477E-40D5-9788-FF3C98539DA5}" dt="2022-07-29T16:47:26.192" v="642" actId="20577"/>
          <ac:spMkLst>
            <pc:docMk/>
            <pc:sldMk cId="221433772" sldId="260"/>
            <ac:spMk id="3" creationId="{3573E091-9DCD-4DE7-96D1-A93E44E0F5B9}"/>
          </ac:spMkLst>
        </pc:spChg>
        <pc:spChg chg="mod">
          <ac:chgData name="TRAN THU MAI ANH 20193288" userId="f7ef1e59-5016-4f15-a204-f58a8361bedd" providerId="ADAL" clId="{F7CC966F-477E-40D5-9788-FF3C98539DA5}" dt="2022-07-31T14:29:05.399" v="9679" actId="20577"/>
          <ac:spMkLst>
            <pc:docMk/>
            <pc:sldMk cId="221433772" sldId="260"/>
            <ac:spMk id="5" creationId="{006914DF-B018-802A-208D-783B380D4BD5}"/>
          </ac:spMkLst>
        </pc:spChg>
      </pc:sldChg>
      <pc:sldChg chg="modSp mod">
        <pc:chgData name="TRAN THU MAI ANH 20193288" userId="f7ef1e59-5016-4f15-a204-f58a8361bedd" providerId="ADAL" clId="{F7CC966F-477E-40D5-9788-FF3C98539DA5}" dt="2022-07-31T13:15:38.785" v="7216" actId="123"/>
        <pc:sldMkLst>
          <pc:docMk/>
          <pc:sldMk cId="1548001310" sldId="263"/>
        </pc:sldMkLst>
        <pc:spChg chg="mod">
          <ac:chgData name="TRAN THU MAI ANH 20193288" userId="f7ef1e59-5016-4f15-a204-f58a8361bedd" providerId="ADAL" clId="{F7CC966F-477E-40D5-9788-FF3C98539DA5}" dt="2022-07-31T13:15:38.785" v="7216" actId="123"/>
          <ac:spMkLst>
            <pc:docMk/>
            <pc:sldMk cId="1548001310" sldId="263"/>
            <ac:spMk id="3" creationId="{3573E091-9DCD-4DE7-96D1-A93E44E0F5B9}"/>
          </ac:spMkLst>
        </pc:spChg>
      </pc:sldChg>
      <pc:sldChg chg="modSp mod">
        <pc:chgData name="TRAN THU MAI ANH 20193288" userId="f7ef1e59-5016-4f15-a204-f58a8361bedd" providerId="ADAL" clId="{F7CC966F-477E-40D5-9788-FF3C98539DA5}" dt="2022-07-31T10:17:16.436" v="3873" actId="404"/>
        <pc:sldMkLst>
          <pc:docMk/>
          <pc:sldMk cId="299074404" sldId="264"/>
        </pc:sldMkLst>
        <pc:spChg chg="mod">
          <ac:chgData name="TRAN THU MAI ANH 20193288" userId="f7ef1e59-5016-4f15-a204-f58a8361bedd" providerId="ADAL" clId="{F7CC966F-477E-40D5-9788-FF3C98539DA5}" dt="2022-07-31T10:17:16.436" v="3873" actId="404"/>
          <ac:spMkLst>
            <pc:docMk/>
            <pc:sldMk cId="299074404" sldId="264"/>
            <ac:spMk id="3" creationId="{3573E091-9DCD-4DE7-96D1-A93E44E0F5B9}"/>
          </ac:spMkLst>
        </pc:spChg>
      </pc:sldChg>
      <pc:sldChg chg="del">
        <pc:chgData name="TRAN THU MAI ANH 20193288" userId="f7ef1e59-5016-4f15-a204-f58a8361bedd" providerId="ADAL" clId="{F7CC966F-477E-40D5-9788-FF3C98539DA5}" dt="2022-07-29T16:43:54.704" v="392" actId="47"/>
        <pc:sldMkLst>
          <pc:docMk/>
          <pc:sldMk cId="1012649935" sldId="266"/>
        </pc:sldMkLst>
      </pc:sldChg>
      <pc:sldChg chg="del">
        <pc:chgData name="TRAN THU MAI ANH 20193288" userId="f7ef1e59-5016-4f15-a204-f58a8361bedd" providerId="ADAL" clId="{F7CC966F-477E-40D5-9788-FF3C98539DA5}" dt="2022-07-29T16:43:30.254" v="382" actId="47"/>
        <pc:sldMkLst>
          <pc:docMk/>
          <pc:sldMk cId="3170604950" sldId="267"/>
        </pc:sldMkLst>
      </pc:sldChg>
      <pc:sldChg chg="del">
        <pc:chgData name="TRAN THU MAI ANH 20193288" userId="f7ef1e59-5016-4f15-a204-f58a8361bedd" providerId="ADAL" clId="{F7CC966F-477E-40D5-9788-FF3C98539DA5}" dt="2022-07-29T16:43:36.564" v="383" actId="47"/>
        <pc:sldMkLst>
          <pc:docMk/>
          <pc:sldMk cId="882293795" sldId="268"/>
        </pc:sldMkLst>
      </pc:sldChg>
      <pc:sldChg chg="del">
        <pc:chgData name="TRAN THU MAI ANH 20193288" userId="f7ef1e59-5016-4f15-a204-f58a8361bedd" providerId="ADAL" clId="{F7CC966F-477E-40D5-9788-FF3C98539DA5}" dt="2022-07-29T16:43:38.051" v="384" actId="47"/>
        <pc:sldMkLst>
          <pc:docMk/>
          <pc:sldMk cId="2050592950" sldId="269"/>
        </pc:sldMkLst>
      </pc:sldChg>
      <pc:sldChg chg="del">
        <pc:chgData name="TRAN THU MAI ANH 20193288" userId="f7ef1e59-5016-4f15-a204-f58a8361bedd" providerId="ADAL" clId="{F7CC966F-477E-40D5-9788-FF3C98539DA5}" dt="2022-07-29T16:43:48.025" v="387" actId="47"/>
        <pc:sldMkLst>
          <pc:docMk/>
          <pc:sldMk cId="769336093" sldId="270"/>
        </pc:sldMkLst>
      </pc:sldChg>
      <pc:sldChg chg="del">
        <pc:chgData name="TRAN THU MAI ANH 20193288" userId="f7ef1e59-5016-4f15-a204-f58a8361bedd" providerId="ADAL" clId="{F7CC966F-477E-40D5-9788-FF3C98539DA5}" dt="2022-07-29T16:43:48.981" v="388" actId="47"/>
        <pc:sldMkLst>
          <pc:docMk/>
          <pc:sldMk cId="3379742616" sldId="271"/>
        </pc:sldMkLst>
      </pc:sldChg>
      <pc:sldChg chg="del">
        <pc:chgData name="TRAN THU MAI ANH 20193288" userId="f7ef1e59-5016-4f15-a204-f58a8361bedd" providerId="ADAL" clId="{F7CC966F-477E-40D5-9788-FF3C98539DA5}" dt="2022-07-29T16:43:50.057" v="389" actId="47"/>
        <pc:sldMkLst>
          <pc:docMk/>
          <pc:sldMk cId="2428715539" sldId="272"/>
        </pc:sldMkLst>
      </pc:sldChg>
      <pc:sldChg chg="del">
        <pc:chgData name="TRAN THU MAI ANH 20193288" userId="f7ef1e59-5016-4f15-a204-f58a8361bedd" providerId="ADAL" clId="{F7CC966F-477E-40D5-9788-FF3C98539DA5}" dt="2022-07-29T16:43:51.195" v="390" actId="47"/>
        <pc:sldMkLst>
          <pc:docMk/>
          <pc:sldMk cId="2038860014" sldId="273"/>
        </pc:sldMkLst>
      </pc:sldChg>
      <pc:sldChg chg="del">
        <pc:chgData name="TRAN THU MAI ANH 20193288" userId="f7ef1e59-5016-4f15-a204-f58a8361bedd" providerId="ADAL" clId="{F7CC966F-477E-40D5-9788-FF3C98539DA5}" dt="2022-07-29T16:43:52.698" v="391" actId="47"/>
        <pc:sldMkLst>
          <pc:docMk/>
          <pc:sldMk cId="825198028" sldId="274"/>
        </pc:sldMkLst>
      </pc:sldChg>
      <pc:sldChg chg="del">
        <pc:chgData name="TRAN THU MAI ANH 20193288" userId="f7ef1e59-5016-4f15-a204-f58a8361bedd" providerId="ADAL" clId="{F7CC966F-477E-40D5-9788-FF3C98539DA5}" dt="2022-07-29T16:43:57.285" v="393" actId="47"/>
        <pc:sldMkLst>
          <pc:docMk/>
          <pc:sldMk cId="3413114661" sldId="275"/>
        </pc:sldMkLst>
      </pc:sldChg>
      <pc:sldChg chg="del">
        <pc:chgData name="TRAN THU MAI ANH 20193288" userId="f7ef1e59-5016-4f15-a204-f58a8361bedd" providerId="ADAL" clId="{F7CC966F-477E-40D5-9788-FF3C98539DA5}" dt="2022-07-29T16:43:58.497" v="394" actId="47"/>
        <pc:sldMkLst>
          <pc:docMk/>
          <pc:sldMk cId="2555124716" sldId="276"/>
        </pc:sldMkLst>
      </pc:sldChg>
      <pc:sldChg chg="del">
        <pc:chgData name="TRAN THU MAI ANH 20193288" userId="f7ef1e59-5016-4f15-a204-f58a8361bedd" providerId="ADAL" clId="{F7CC966F-477E-40D5-9788-FF3C98539DA5}" dt="2022-07-29T16:43:59.783" v="395" actId="47"/>
        <pc:sldMkLst>
          <pc:docMk/>
          <pc:sldMk cId="1909853356" sldId="277"/>
        </pc:sldMkLst>
      </pc:sldChg>
      <pc:sldChg chg="del">
        <pc:chgData name="TRAN THU MAI ANH 20193288" userId="f7ef1e59-5016-4f15-a204-f58a8361bedd" providerId="ADAL" clId="{F7CC966F-477E-40D5-9788-FF3C98539DA5}" dt="2022-07-29T16:44:00.835" v="396" actId="47"/>
        <pc:sldMkLst>
          <pc:docMk/>
          <pc:sldMk cId="2131418196" sldId="278"/>
        </pc:sldMkLst>
      </pc:sldChg>
      <pc:sldChg chg="del">
        <pc:chgData name="TRAN THU MAI ANH 20193288" userId="f7ef1e59-5016-4f15-a204-f58a8361bedd" providerId="ADAL" clId="{F7CC966F-477E-40D5-9788-FF3C98539DA5}" dt="2022-07-29T16:44:03.533" v="397" actId="47"/>
        <pc:sldMkLst>
          <pc:docMk/>
          <pc:sldMk cId="3854621672" sldId="279"/>
        </pc:sldMkLst>
      </pc:sldChg>
      <pc:sldChg chg="del">
        <pc:chgData name="TRAN THU MAI ANH 20193288" userId="f7ef1e59-5016-4f15-a204-f58a8361bedd" providerId="ADAL" clId="{F7CC966F-477E-40D5-9788-FF3C98539DA5}" dt="2022-07-29T16:44:07.657" v="400" actId="47"/>
        <pc:sldMkLst>
          <pc:docMk/>
          <pc:sldMk cId="2819092153" sldId="280"/>
        </pc:sldMkLst>
      </pc:sldChg>
      <pc:sldChg chg="del">
        <pc:chgData name="TRAN THU MAI ANH 20193288" userId="f7ef1e59-5016-4f15-a204-f58a8361bedd" providerId="ADAL" clId="{F7CC966F-477E-40D5-9788-FF3C98539DA5}" dt="2022-07-29T16:44:04.759" v="398" actId="47"/>
        <pc:sldMkLst>
          <pc:docMk/>
          <pc:sldMk cId="3585999717" sldId="281"/>
        </pc:sldMkLst>
      </pc:sldChg>
      <pc:sldChg chg="del">
        <pc:chgData name="TRAN THU MAI ANH 20193288" userId="f7ef1e59-5016-4f15-a204-f58a8361bedd" providerId="ADAL" clId="{F7CC966F-477E-40D5-9788-FF3C98539DA5}" dt="2022-07-29T16:44:05.644" v="399" actId="47"/>
        <pc:sldMkLst>
          <pc:docMk/>
          <pc:sldMk cId="328046209" sldId="282"/>
        </pc:sldMkLst>
      </pc:sldChg>
      <pc:sldChg chg="del">
        <pc:chgData name="TRAN THU MAI ANH 20193288" userId="f7ef1e59-5016-4f15-a204-f58a8361bedd" providerId="ADAL" clId="{F7CC966F-477E-40D5-9788-FF3C98539DA5}" dt="2022-07-29T16:44:08.781" v="401" actId="47"/>
        <pc:sldMkLst>
          <pc:docMk/>
          <pc:sldMk cId="3596218695" sldId="283"/>
        </pc:sldMkLst>
      </pc:sldChg>
      <pc:sldChg chg="del">
        <pc:chgData name="TRAN THU MAI ANH 20193288" userId="f7ef1e59-5016-4f15-a204-f58a8361bedd" providerId="ADAL" clId="{F7CC966F-477E-40D5-9788-FF3C98539DA5}" dt="2022-07-29T16:44:09.706" v="402" actId="47"/>
        <pc:sldMkLst>
          <pc:docMk/>
          <pc:sldMk cId="1863915274" sldId="284"/>
        </pc:sldMkLst>
      </pc:sldChg>
      <pc:sldChg chg="del">
        <pc:chgData name="TRAN THU MAI ANH 20193288" userId="f7ef1e59-5016-4f15-a204-f58a8361bedd" providerId="ADAL" clId="{F7CC966F-477E-40D5-9788-FF3C98539DA5}" dt="2022-07-29T16:44:10.478" v="403" actId="47"/>
        <pc:sldMkLst>
          <pc:docMk/>
          <pc:sldMk cId="992781264" sldId="285"/>
        </pc:sldMkLst>
      </pc:sldChg>
      <pc:sldChg chg="del">
        <pc:chgData name="TRAN THU MAI ANH 20193288" userId="f7ef1e59-5016-4f15-a204-f58a8361bedd" providerId="ADAL" clId="{F7CC966F-477E-40D5-9788-FF3C98539DA5}" dt="2022-07-29T16:44:11.314" v="404" actId="47"/>
        <pc:sldMkLst>
          <pc:docMk/>
          <pc:sldMk cId="898108148" sldId="286"/>
        </pc:sldMkLst>
      </pc:sldChg>
      <pc:sldChg chg="del">
        <pc:chgData name="TRAN THU MAI ANH 20193288" userId="f7ef1e59-5016-4f15-a204-f58a8361bedd" providerId="ADAL" clId="{F7CC966F-477E-40D5-9788-FF3C98539DA5}" dt="2022-07-29T16:44:13.092" v="406" actId="47"/>
        <pc:sldMkLst>
          <pc:docMk/>
          <pc:sldMk cId="339896186" sldId="287"/>
        </pc:sldMkLst>
      </pc:sldChg>
      <pc:sldChg chg="del">
        <pc:chgData name="TRAN THU MAI ANH 20193288" userId="f7ef1e59-5016-4f15-a204-f58a8361bedd" providerId="ADAL" clId="{F7CC966F-477E-40D5-9788-FF3C98539DA5}" dt="2022-07-29T16:44:12.240" v="405" actId="47"/>
        <pc:sldMkLst>
          <pc:docMk/>
          <pc:sldMk cId="3411546538" sldId="288"/>
        </pc:sldMkLst>
      </pc:sldChg>
      <pc:sldChg chg="addSp delSp modSp add del mod">
        <pc:chgData name="TRAN THU MAI ANH 20193288" userId="f7ef1e59-5016-4f15-a204-f58a8361bedd" providerId="ADAL" clId="{F7CC966F-477E-40D5-9788-FF3C98539DA5}" dt="2022-07-31T11:32:48.875" v="5640" actId="113"/>
        <pc:sldMkLst>
          <pc:docMk/>
          <pc:sldMk cId="1341628241" sldId="289"/>
        </pc:sldMkLst>
        <pc:spChg chg="mod">
          <ac:chgData name="TRAN THU MAI ANH 20193288" userId="f7ef1e59-5016-4f15-a204-f58a8361bedd" providerId="ADAL" clId="{F7CC966F-477E-40D5-9788-FF3C98539DA5}" dt="2022-07-29T16:38:55.277" v="101" actId="20577"/>
          <ac:spMkLst>
            <pc:docMk/>
            <pc:sldMk cId="1341628241" sldId="289"/>
            <ac:spMk id="3" creationId="{3573E091-9DCD-4DE7-96D1-A93E44E0F5B9}"/>
          </ac:spMkLst>
        </pc:spChg>
        <pc:graphicFrameChg chg="add del mod">
          <ac:chgData name="TRAN THU MAI ANH 20193288" userId="f7ef1e59-5016-4f15-a204-f58a8361bedd" providerId="ADAL" clId="{F7CC966F-477E-40D5-9788-FF3C98539DA5}" dt="2022-07-29T16:39:21.819" v="107" actId="478"/>
          <ac:graphicFrameMkLst>
            <pc:docMk/>
            <pc:sldMk cId="1341628241" sldId="289"/>
            <ac:graphicFrameMk id="5" creationId="{636EB6A3-0B13-39E9-FA9C-6C3417DB3E2F}"/>
          </ac:graphicFrameMkLst>
        </pc:graphicFrameChg>
        <pc:graphicFrameChg chg="add mod modGraphic">
          <ac:chgData name="TRAN THU MAI ANH 20193288" userId="f7ef1e59-5016-4f15-a204-f58a8361bedd" providerId="ADAL" clId="{F7CC966F-477E-40D5-9788-FF3C98539DA5}" dt="2022-07-31T11:32:48.875" v="5640" actId="113"/>
          <ac:graphicFrameMkLst>
            <pc:docMk/>
            <pc:sldMk cId="1341628241" sldId="289"/>
            <ac:graphicFrameMk id="6" creationId="{B98EBADE-E13C-BDFB-5842-1568FC5DD550}"/>
          </ac:graphicFrameMkLst>
        </pc:graphicFrameChg>
      </pc:sldChg>
      <pc:sldChg chg="delSp modSp add del mod">
        <pc:chgData name="TRAN THU MAI ANH 20193288" userId="f7ef1e59-5016-4f15-a204-f58a8361bedd" providerId="ADAL" clId="{F7CC966F-477E-40D5-9788-FF3C98539DA5}" dt="2022-07-31T11:33:20.567" v="5641" actId="47"/>
        <pc:sldMkLst>
          <pc:docMk/>
          <pc:sldMk cId="3720811898" sldId="290"/>
        </pc:sldMkLst>
        <pc:spChg chg="mod">
          <ac:chgData name="TRAN THU MAI ANH 20193288" userId="f7ef1e59-5016-4f15-a204-f58a8361bedd" providerId="ADAL" clId="{F7CC966F-477E-40D5-9788-FF3C98539DA5}" dt="2022-07-29T16:54:29.677" v="1875" actId="20577"/>
          <ac:spMkLst>
            <pc:docMk/>
            <pc:sldMk cId="3720811898" sldId="290"/>
            <ac:spMk id="2" creationId="{EF9B3AB5-95DF-4273-871C-843529DB7255}"/>
          </ac:spMkLst>
        </pc:spChg>
        <pc:spChg chg="mod">
          <ac:chgData name="TRAN THU MAI ANH 20193288" userId="f7ef1e59-5016-4f15-a204-f58a8361bedd" providerId="ADAL" clId="{F7CC966F-477E-40D5-9788-FF3C98539DA5}" dt="2022-07-29T16:54:58.627" v="1880" actId="20577"/>
          <ac:spMkLst>
            <pc:docMk/>
            <pc:sldMk cId="3720811898" sldId="290"/>
            <ac:spMk id="3" creationId="{3573E091-9DCD-4DE7-96D1-A93E44E0F5B9}"/>
          </ac:spMkLst>
        </pc:spChg>
        <pc:graphicFrameChg chg="del">
          <ac:chgData name="TRAN THU MAI ANH 20193288" userId="f7ef1e59-5016-4f15-a204-f58a8361bedd" providerId="ADAL" clId="{F7CC966F-477E-40D5-9788-FF3C98539DA5}" dt="2022-07-29T16:49:12.725" v="909" actId="478"/>
          <ac:graphicFrameMkLst>
            <pc:docMk/>
            <pc:sldMk cId="3720811898" sldId="290"/>
            <ac:graphicFrameMk id="6" creationId="{B98EBADE-E13C-BDFB-5842-1568FC5DD550}"/>
          </ac:graphicFrameMkLst>
        </pc:graphicFrameChg>
      </pc:sldChg>
      <pc:sldChg chg="modSp add del mod">
        <pc:chgData name="TRAN THU MAI ANH 20193288" userId="f7ef1e59-5016-4f15-a204-f58a8361bedd" providerId="ADAL" clId="{F7CC966F-477E-40D5-9788-FF3C98539DA5}" dt="2022-07-31T12:51:11.967" v="6912" actId="47"/>
        <pc:sldMkLst>
          <pc:docMk/>
          <pc:sldMk cId="2233119923" sldId="291"/>
        </pc:sldMkLst>
        <pc:spChg chg="mod">
          <ac:chgData name="TRAN THU MAI ANH 20193288" userId="f7ef1e59-5016-4f15-a204-f58a8361bedd" providerId="ADAL" clId="{F7CC966F-477E-40D5-9788-FF3C98539DA5}" dt="2022-07-29T16:57:04.846" v="2176" actId="20577"/>
          <ac:spMkLst>
            <pc:docMk/>
            <pc:sldMk cId="2233119923" sldId="291"/>
            <ac:spMk id="3" creationId="{3573E091-9DCD-4DE7-96D1-A93E44E0F5B9}"/>
          </ac:spMkLst>
        </pc:spChg>
      </pc:sldChg>
      <pc:sldChg chg="addSp delSp modSp add mod delAnim">
        <pc:chgData name="TRAN THU MAI ANH 20193288" userId="f7ef1e59-5016-4f15-a204-f58a8361bedd" providerId="ADAL" clId="{F7CC966F-477E-40D5-9788-FF3C98539DA5}" dt="2022-07-31T14:30:09.898" v="9697" actId="1037"/>
        <pc:sldMkLst>
          <pc:docMk/>
          <pc:sldMk cId="930779216" sldId="292"/>
        </pc:sldMkLst>
        <pc:spChg chg="mod">
          <ac:chgData name="TRAN THU MAI ANH 20193288" userId="f7ef1e59-5016-4f15-a204-f58a8361bedd" providerId="ADAL" clId="{F7CC966F-477E-40D5-9788-FF3C98539DA5}" dt="2022-07-31T13:05:14.515" v="6965" actId="20577"/>
          <ac:spMkLst>
            <pc:docMk/>
            <pc:sldMk cId="930779216" sldId="292"/>
            <ac:spMk id="2" creationId="{EF9B3AB5-95DF-4273-871C-843529DB7255}"/>
          </ac:spMkLst>
        </pc:spChg>
        <pc:spChg chg="mod">
          <ac:chgData name="TRAN THU MAI ANH 20193288" userId="f7ef1e59-5016-4f15-a204-f58a8361bedd" providerId="ADAL" clId="{F7CC966F-477E-40D5-9788-FF3C98539DA5}" dt="2022-07-31T14:30:04.435" v="9682" actId="14100"/>
          <ac:spMkLst>
            <pc:docMk/>
            <pc:sldMk cId="930779216" sldId="292"/>
            <ac:spMk id="3" creationId="{3573E091-9DCD-4DE7-96D1-A93E44E0F5B9}"/>
          </ac:spMkLst>
        </pc:spChg>
        <pc:spChg chg="del mod">
          <ac:chgData name="TRAN THU MAI ANH 20193288" userId="f7ef1e59-5016-4f15-a204-f58a8361bedd" providerId="ADAL" clId="{F7CC966F-477E-40D5-9788-FF3C98539DA5}" dt="2022-07-31T13:12:38.502" v="7135" actId="478"/>
          <ac:spMkLst>
            <pc:docMk/>
            <pc:sldMk cId="930779216" sldId="292"/>
            <ac:spMk id="8" creationId="{7F1E7250-CC52-724A-7A77-17E28EB091E1}"/>
          </ac:spMkLst>
        </pc:spChg>
        <pc:graphicFrameChg chg="add del mod">
          <ac:chgData name="TRAN THU MAI ANH 20193288" userId="f7ef1e59-5016-4f15-a204-f58a8361bedd" providerId="ADAL" clId="{F7CC966F-477E-40D5-9788-FF3C98539DA5}" dt="2022-07-31T13:07:14.658" v="7085" actId="478"/>
          <ac:graphicFrameMkLst>
            <pc:docMk/>
            <pc:sldMk cId="930779216" sldId="292"/>
            <ac:graphicFrameMk id="5" creationId="{49E60911-A6E1-8B1A-FB1B-70B4CE306B1C}"/>
          </ac:graphicFrameMkLst>
        </pc:graphicFrameChg>
        <pc:graphicFrameChg chg="add del">
          <ac:chgData name="TRAN THU MAI ANH 20193288" userId="f7ef1e59-5016-4f15-a204-f58a8361bedd" providerId="ADAL" clId="{F7CC966F-477E-40D5-9788-FF3C98539DA5}" dt="2022-07-31T13:10:03.361" v="7106" actId="478"/>
          <ac:graphicFrameMkLst>
            <pc:docMk/>
            <pc:sldMk cId="930779216" sldId="292"/>
            <ac:graphicFrameMk id="6" creationId="{73F127BB-DC01-8B39-1063-828A0176500C}"/>
          </ac:graphicFrameMkLst>
        </pc:graphicFrameChg>
        <pc:graphicFrameChg chg="mod modGraphic">
          <ac:chgData name="TRAN THU MAI ANH 20193288" userId="f7ef1e59-5016-4f15-a204-f58a8361bedd" providerId="ADAL" clId="{F7CC966F-477E-40D5-9788-FF3C98539DA5}" dt="2022-07-31T14:30:09.898" v="9697" actId="1037"/>
          <ac:graphicFrameMkLst>
            <pc:docMk/>
            <pc:sldMk cId="930779216" sldId="292"/>
            <ac:graphicFrameMk id="7" creationId="{C7AA3C48-5526-ED72-9338-AEFCD18E4DFF}"/>
          </ac:graphicFrameMkLst>
        </pc:graphicFrameChg>
      </pc:sldChg>
      <pc:sldChg chg="addSp modSp add del mod">
        <pc:chgData name="TRAN THU MAI ANH 20193288" userId="f7ef1e59-5016-4f15-a204-f58a8361bedd" providerId="ADAL" clId="{F7CC966F-477E-40D5-9788-FF3C98539DA5}" dt="2022-07-31T14:30:22.719" v="9698" actId="47"/>
        <pc:sldMkLst>
          <pc:docMk/>
          <pc:sldMk cId="1340437453" sldId="293"/>
        </pc:sldMkLst>
        <pc:spChg chg="mod">
          <ac:chgData name="TRAN THU MAI ANH 20193288" userId="f7ef1e59-5016-4f15-a204-f58a8361bedd" providerId="ADAL" clId="{F7CC966F-477E-40D5-9788-FF3C98539DA5}" dt="2022-07-29T17:05:41.543" v="3081" actId="20577"/>
          <ac:spMkLst>
            <pc:docMk/>
            <pc:sldMk cId="1340437453" sldId="293"/>
            <ac:spMk id="3" creationId="{3573E091-9DCD-4DE7-96D1-A93E44E0F5B9}"/>
          </ac:spMkLst>
        </pc:spChg>
        <pc:picChg chg="add mod">
          <ac:chgData name="TRAN THU MAI ANH 20193288" userId="f7ef1e59-5016-4f15-a204-f58a8361bedd" providerId="ADAL" clId="{F7CC966F-477E-40D5-9788-FF3C98539DA5}" dt="2022-07-29T17:01:41.751" v="2655" actId="1076"/>
          <ac:picMkLst>
            <pc:docMk/>
            <pc:sldMk cId="1340437453" sldId="293"/>
            <ac:picMk id="6" creationId="{0FB0E199-93ED-1DEB-1482-F120D841F521}"/>
          </ac:picMkLst>
        </pc:picChg>
        <pc:picChg chg="add mod">
          <ac:chgData name="TRAN THU MAI ANH 20193288" userId="f7ef1e59-5016-4f15-a204-f58a8361bedd" providerId="ADAL" clId="{F7CC966F-477E-40D5-9788-FF3C98539DA5}" dt="2022-07-29T17:02:28.272" v="2772" actId="1076"/>
          <ac:picMkLst>
            <pc:docMk/>
            <pc:sldMk cId="1340437453" sldId="293"/>
            <ac:picMk id="8" creationId="{781A84DD-1308-844B-CB53-A2D8F6D3294B}"/>
          </ac:picMkLst>
        </pc:picChg>
      </pc:sldChg>
      <pc:sldChg chg="addSp delSp modSp add del mod">
        <pc:chgData name="TRAN THU MAI ANH 20193288" userId="f7ef1e59-5016-4f15-a204-f58a8361bedd" providerId="ADAL" clId="{F7CC966F-477E-40D5-9788-FF3C98539DA5}" dt="2022-07-31T13:45:04.588" v="8168" actId="47"/>
        <pc:sldMkLst>
          <pc:docMk/>
          <pc:sldMk cId="2521016122" sldId="294"/>
        </pc:sldMkLst>
        <pc:spChg chg="mod">
          <ac:chgData name="TRAN THU MAI ANH 20193288" userId="f7ef1e59-5016-4f15-a204-f58a8361bedd" providerId="ADAL" clId="{F7CC966F-477E-40D5-9788-FF3C98539DA5}" dt="2022-07-29T17:03:19.470" v="2879" actId="20577"/>
          <ac:spMkLst>
            <pc:docMk/>
            <pc:sldMk cId="2521016122" sldId="294"/>
            <ac:spMk id="3" creationId="{3573E091-9DCD-4DE7-96D1-A93E44E0F5B9}"/>
          </ac:spMkLst>
        </pc:spChg>
        <pc:spChg chg="add del mod">
          <ac:chgData name="TRAN THU MAI ANH 20193288" userId="f7ef1e59-5016-4f15-a204-f58a8361bedd" providerId="ADAL" clId="{F7CC966F-477E-40D5-9788-FF3C98539DA5}" dt="2022-07-29T17:03:42.958" v="2882"/>
          <ac:spMkLst>
            <pc:docMk/>
            <pc:sldMk cId="2521016122" sldId="294"/>
            <ac:spMk id="5" creationId="{0777E9F1-DA45-C37A-0E32-93A23ED79CC7}"/>
          </ac:spMkLst>
        </pc:spChg>
        <pc:spChg chg="add del mod">
          <ac:chgData name="TRAN THU MAI ANH 20193288" userId="f7ef1e59-5016-4f15-a204-f58a8361bedd" providerId="ADAL" clId="{F7CC966F-477E-40D5-9788-FF3C98539DA5}" dt="2022-07-29T17:04:04.624" v="2907" actId="767"/>
          <ac:spMkLst>
            <pc:docMk/>
            <pc:sldMk cId="2521016122" sldId="294"/>
            <ac:spMk id="7" creationId="{FAF7691C-0096-A0AD-D7F1-5A8F51A9F4E7}"/>
          </ac:spMkLst>
        </pc:spChg>
        <pc:graphicFrameChg chg="add mod modGraphic">
          <ac:chgData name="TRAN THU MAI ANH 20193288" userId="f7ef1e59-5016-4f15-a204-f58a8361bedd" providerId="ADAL" clId="{F7CC966F-477E-40D5-9788-FF3C98539DA5}" dt="2022-07-29T17:04:22.067" v="2937" actId="20577"/>
          <ac:graphicFrameMkLst>
            <pc:docMk/>
            <pc:sldMk cId="2521016122" sldId="294"/>
            <ac:graphicFrameMk id="9" creationId="{A81BF633-A85D-B9F9-B278-62BB1A4682C2}"/>
          </ac:graphicFrameMkLst>
        </pc:graphicFrameChg>
        <pc:graphicFrameChg chg="add mod modGraphic">
          <ac:chgData name="TRAN THU MAI ANH 20193288" userId="f7ef1e59-5016-4f15-a204-f58a8361bedd" providerId="ADAL" clId="{F7CC966F-477E-40D5-9788-FF3C98539DA5}" dt="2022-07-29T17:05:26.817" v="3021" actId="1076"/>
          <ac:graphicFrameMkLst>
            <pc:docMk/>
            <pc:sldMk cId="2521016122" sldId="294"/>
            <ac:graphicFrameMk id="12" creationId="{4579E999-F375-1A6F-8109-4DEBF1AECD72}"/>
          </ac:graphicFrameMkLst>
        </pc:graphicFrameChg>
        <pc:picChg chg="del">
          <ac:chgData name="TRAN THU MAI ANH 20193288" userId="f7ef1e59-5016-4f15-a204-f58a8361bedd" providerId="ADAL" clId="{F7CC966F-477E-40D5-9788-FF3C98539DA5}" dt="2022-07-29T17:02:46.130" v="2775" actId="478"/>
          <ac:picMkLst>
            <pc:docMk/>
            <pc:sldMk cId="2521016122" sldId="294"/>
            <ac:picMk id="6" creationId="{0FB0E199-93ED-1DEB-1482-F120D841F521}"/>
          </ac:picMkLst>
        </pc:picChg>
        <pc:picChg chg="del">
          <ac:chgData name="TRAN THU MAI ANH 20193288" userId="f7ef1e59-5016-4f15-a204-f58a8361bedd" providerId="ADAL" clId="{F7CC966F-477E-40D5-9788-FF3C98539DA5}" dt="2022-07-29T17:02:45.316" v="2774" actId="478"/>
          <ac:picMkLst>
            <pc:docMk/>
            <pc:sldMk cId="2521016122" sldId="294"/>
            <ac:picMk id="8" creationId="{781A84DD-1308-844B-CB53-A2D8F6D3294B}"/>
          </ac:picMkLst>
        </pc:picChg>
        <pc:picChg chg="add mod">
          <ac:chgData name="TRAN THU MAI ANH 20193288" userId="f7ef1e59-5016-4f15-a204-f58a8361bedd" providerId="ADAL" clId="{F7CC966F-477E-40D5-9788-FF3C98539DA5}" dt="2022-07-29T17:04:43.304" v="2941" actId="1076"/>
          <ac:picMkLst>
            <pc:docMk/>
            <pc:sldMk cId="2521016122" sldId="294"/>
            <ac:picMk id="11" creationId="{A7ED196F-11A0-5BBA-EA33-EEFFF19A07C7}"/>
          </ac:picMkLst>
        </pc:picChg>
      </pc:sldChg>
      <pc:sldChg chg="delSp modSp add mod ord">
        <pc:chgData name="TRAN THU MAI ANH 20193288" userId="f7ef1e59-5016-4f15-a204-f58a8361bedd" providerId="ADAL" clId="{F7CC966F-477E-40D5-9788-FF3C98539DA5}" dt="2022-07-29T17:08:24.950" v="3310" actId="5793"/>
        <pc:sldMkLst>
          <pc:docMk/>
          <pc:sldMk cId="4282133564" sldId="295"/>
        </pc:sldMkLst>
        <pc:spChg chg="mod">
          <ac:chgData name="TRAN THU MAI ANH 20193288" userId="f7ef1e59-5016-4f15-a204-f58a8361bedd" providerId="ADAL" clId="{F7CC966F-477E-40D5-9788-FF3C98539DA5}" dt="2022-07-29T17:08:24.950" v="3310" actId="5793"/>
          <ac:spMkLst>
            <pc:docMk/>
            <pc:sldMk cId="4282133564" sldId="295"/>
            <ac:spMk id="3" creationId="{3573E091-9DCD-4DE7-96D1-A93E44E0F5B9}"/>
          </ac:spMkLst>
        </pc:spChg>
        <pc:picChg chg="del">
          <ac:chgData name="TRAN THU MAI ANH 20193288" userId="f7ef1e59-5016-4f15-a204-f58a8361bedd" providerId="ADAL" clId="{F7CC966F-477E-40D5-9788-FF3C98539DA5}" dt="2022-07-29T17:06:00.719" v="3085" actId="478"/>
          <ac:picMkLst>
            <pc:docMk/>
            <pc:sldMk cId="4282133564" sldId="295"/>
            <ac:picMk id="6" creationId="{0FB0E199-93ED-1DEB-1482-F120D841F521}"/>
          </ac:picMkLst>
        </pc:picChg>
        <pc:picChg chg="del">
          <ac:chgData name="TRAN THU MAI ANH 20193288" userId="f7ef1e59-5016-4f15-a204-f58a8361bedd" providerId="ADAL" clId="{F7CC966F-477E-40D5-9788-FF3C98539DA5}" dt="2022-07-29T17:06:01.175" v="3086" actId="478"/>
          <ac:picMkLst>
            <pc:docMk/>
            <pc:sldMk cId="4282133564" sldId="295"/>
            <ac:picMk id="8" creationId="{781A84DD-1308-844B-CB53-A2D8F6D3294B}"/>
          </ac:picMkLst>
        </pc:picChg>
      </pc:sldChg>
      <pc:sldChg chg="modSp add mod">
        <pc:chgData name="TRAN THU MAI ANH 20193288" userId="f7ef1e59-5016-4f15-a204-f58a8361bedd" providerId="ADAL" clId="{F7CC966F-477E-40D5-9788-FF3C98539DA5}" dt="2022-07-29T17:08:48.095" v="3315" actId="20577"/>
        <pc:sldMkLst>
          <pc:docMk/>
          <pc:sldMk cId="802321417" sldId="296"/>
        </pc:sldMkLst>
        <pc:spChg chg="mod">
          <ac:chgData name="TRAN THU MAI ANH 20193288" userId="f7ef1e59-5016-4f15-a204-f58a8361bedd" providerId="ADAL" clId="{F7CC966F-477E-40D5-9788-FF3C98539DA5}" dt="2022-07-29T17:08:48.095" v="3315" actId="20577"/>
          <ac:spMkLst>
            <pc:docMk/>
            <pc:sldMk cId="802321417" sldId="296"/>
            <ac:spMk id="3" creationId="{3573E091-9DCD-4DE7-96D1-A93E44E0F5B9}"/>
          </ac:spMkLst>
        </pc:spChg>
      </pc:sldChg>
      <pc:sldChg chg="modSp add mod">
        <pc:chgData name="TRAN THU MAI ANH 20193288" userId="f7ef1e59-5016-4f15-a204-f58a8361bedd" providerId="ADAL" clId="{F7CC966F-477E-40D5-9788-FF3C98539DA5}" dt="2022-07-31T14:28:10.721" v="9616" actId="5793"/>
        <pc:sldMkLst>
          <pc:docMk/>
          <pc:sldMk cId="351668088" sldId="297"/>
        </pc:sldMkLst>
        <pc:spChg chg="mod">
          <ac:chgData name="TRAN THU MAI ANH 20193288" userId="f7ef1e59-5016-4f15-a204-f58a8361bedd" providerId="ADAL" clId="{F7CC966F-477E-40D5-9788-FF3C98539DA5}" dt="2022-07-29T17:09:12.899" v="3337" actId="20577"/>
          <ac:spMkLst>
            <pc:docMk/>
            <pc:sldMk cId="351668088" sldId="297"/>
            <ac:spMk id="2" creationId="{EF9B3AB5-95DF-4273-871C-843529DB7255}"/>
          </ac:spMkLst>
        </pc:spChg>
        <pc:spChg chg="mod">
          <ac:chgData name="TRAN THU MAI ANH 20193288" userId="f7ef1e59-5016-4f15-a204-f58a8361bedd" providerId="ADAL" clId="{F7CC966F-477E-40D5-9788-FF3C98539DA5}" dt="2022-07-31T14:28:10.721" v="9616" actId="5793"/>
          <ac:spMkLst>
            <pc:docMk/>
            <pc:sldMk cId="351668088" sldId="297"/>
            <ac:spMk id="3" creationId="{3573E091-9DCD-4DE7-96D1-A93E44E0F5B9}"/>
          </ac:spMkLst>
        </pc:spChg>
      </pc:sldChg>
      <pc:sldChg chg="addSp delSp modSp mod">
        <pc:chgData name="TRAN THU MAI ANH 20193288" userId="f7ef1e59-5016-4f15-a204-f58a8361bedd" providerId="ADAL" clId="{F7CC966F-477E-40D5-9788-FF3C98539DA5}" dt="2022-07-31T10:33:22.209" v="4676" actId="2711"/>
        <pc:sldMkLst>
          <pc:docMk/>
          <pc:sldMk cId="3290546293" sldId="298"/>
        </pc:sldMkLst>
        <pc:spChg chg="mod">
          <ac:chgData name="TRAN THU MAI ANH 20193288" userId="f7ef1e59-5016-4f15-a204-f58a8361bedd" providerId="ADAL" clId="{F7CC966F-477E-40D5-9788-FF3C98539DA5}" dt="2022-07-31T10:18:59.736" v="3895" actId="20577"/>
          <ac:spMkLst>
            <pc:docMk/>
            <pc:sldMk cId="3290546293" sldId="298"/>
            <ac:spMk id="3" creationId="{2E900021-F63A-024B-E833-61C92AFF89E4}"/>
          </ac:spMkLst>
        </pc:spChg>
        <pc:spChg chg="add del mod">
          <ac:chgData name="TRAN THU MAI ANH 20193288" userId="f7ef1e59-5016-4f15-a204-f58a8361bedd" providerId="ADAL" clId="{F7CC966F-477E-40D5-9788-FF3C98539DA5}" dt="2022-07-31T10:23:40.771" v="4115" actId="478"/>
          <ac:spMkLst>
            <pc:docMk/>
            <pc:sldMk cId="3290546293" sldId="298"/>
            <ac:spMk id="4" creationId="{D55FF956-913E-5231-4811-B04FAC579ACD}"/>
          </ac:spMkLst>
        </pc:spChg>
        <pc:spChg chg="del">
          <ac:chgData name="TRAN THU MAI ANH 20193288" userId="f7ef1e59-5016-4f15-a204-f58a8361bedd" providerId="ADAL" clId="{F7CC966F-477E-40D5-9788-FF3C98539DA5}" dt="2022-07-31T10:19:20.596" v="3898" actId="478"/>
          <ac:spMkLst>
            <pc:docMk/>
            <pc:sldMk cId="3290546293" sldId="298"/>
            <ac:spMk id="5" creationId="{8D3D6855-AC9D-8A52-7F7A-056012FB70A0}"/>
          </ac:spMkLst>
        </pc:spChg>
        <pc:spChg chg="del">
          <ac:chgData name="TRAN THU MAI ANH 20193288" userId="f7ef1e59-5016-4f15-a204-f58a8361bedd" providerId="ADAL" clId="{F7CC966F-477E-40D5-9788-FF3C98539DA5}" dt="2022-07-31T10:19:51.875" v="3985" actId="478"/>
          <ac:spMkLst>
            <pc:docMk/>
            <pc:sldMk cId="3290546293" sldId="298"/>
            <ac:spMk id="6" creationId="{BE0BE691-82FF-BF65-A191-DC14BA3B1E6A}"/>
          </ac:spMkLst>
        </pc:spChg>
        <pc:spChg chg="add del mod">
          <ac:chgData name="TRAN THU MAI ANH 20193288" userId="f7ef1e59-5016-4f15-a204-f58a8361bedd" providerId="ADAL" clId="{F7CC966F-477E-40D5-9788-FF3C98539DA5}" dt="2022-07-31T10:22:06.566" v="4021" actId="478"/>
          <ac:spMkLst>
            <pc:docMk/>
            <pc:sldMk cId="3290546293" sldId="298"/>
            <ac:spMk id="9" creationId="{453FEDAE-B3EF-BD96-326F-8869C8C2C7E2}"/>
          </ac:spMkLst>
        </pc:spChg>
        <pc:spChg chg="add del mod">
          <ac:chgData name="TRAN THU MAI ANH 20193288" userId="f7ef1e59-5016-4f15-a204-f58a8361bedd" providerId="ADAL" clId="{F7CC966F-477E-40D5-9788-FF3C98539DA5}" dt="2022-07-31T10:32:15.445" v="4669" actId="478"/>
          <ac:spMkLst>
            <pc:docMk/>
            <pc:sldMk cId="3290546293" sldId="298"/>
            <ac:spMk id="11" creationId="{CD39F5C1-67DE-47C0-1F5C-34C29D53C025}"/>
          </ac:spMkLst>
        </pc:spChg>
        <pc:spChg chg="add del mod">
          <ac:chgData name="TRAN THU MAI ANH 20193288" userId="f7ef1e59-5016-4f15-a204-f58a8361bedd" providerId="ADAL" clId="{F7CC966F-477E-40D5-9788-FF3C98539DA5}" dt="2022-07-31T10:23:51.024" v="4119"/>
          <ac:spMkLst>
            <pc:docMk/>
            <pc:sldMk cId="3290546293" sldId="298"/>
            <ac:spMk id="12" creationId="{029D2FC1-D571-B5C1-6F8F-EE5EF32E0516}"/>
          </ac:spMkLst>
        </pc:spChg>
        <pc:spChg chg="add del mod">
          <ac:chgData name="TRAN THU MAI ANH 20193288" userId="f7ef1e59-5016-4f15-a204-f58a8361bedd" providerId="ADAL" clId="{F7CC966F-477E-40D5-9788-FF3C98539DA5}" dt="2022-07-31T10:23:49.389" v="4118"/>
          <ac:spMkLst>
            <pc:docMk/>
            <pc:sldMk cId="3290546293" sldId="298"/>
            <ac:spMk id="13" creationId="{0DA31479-7FB3-9DE8-4E24-5D19E4C10003}"/>
          </ac:spMkLst>
        </pc:spChg>
        <pc:spChg chg="add mod">
          <ac:chgData name="TRAN THU MAI ANH 20193288" userId="f7ef1e59-5016-4f15-a204-f58a8361bedd" providerId="ADAL" clId="{F7CC966F-477E-40D5-9788-FF3C98539DA5}" dt="2022-07-31T10:31:08.007" v="4660" actId="2711"/>
          <ac:spMkLst>
            <pc:docMk/>
            <pc:sldMk cId="3290546293" sldId="298"/>
            <ac:spMk id="14" creationId="{9FB885AE-1030-4CAD-4170-5454A40D5E75}"/>
          </ac:spMkLst>
        </pc:spChg>
        <pc:spChg chg="add del mod">
          <ac:chgData name="TRAN THU MAI ANH 20193288" userId="f7ef1e59-5016-4f15-a204-f58a8361bedd" providerId="ADAL" clId="{F7CC966F-477E-40D5-9788-FF3C98539DA5}" dt="2022-07-31T10:25:09.249" v="4434"/>
          <ac:spMkLst>
            <pc:docMk/>
            <pc:sldMk cId="3290546293" sldId="298"/>
            <ac:spMk id="15" creationId="{B9D3D6B3-EA03-B606-5E05-8B65DE2236E3}"/>
          </ac:spMkLst>
        </pc:spChg>
        <pc:spChg chg="add del mod">
          <ac:chgData name="TRAN THU MAI ANH 20193288" userId="f7ef1e59-5016-4f15-a204-f58a8361bedd" providerId="ADAL" clId="{F7CC966F-477E-40D5-9788-FF3C98539DA5}" dt="2022-07-31T10:26:04.451" v="4438"/>
          <ac:spMkLst>
            <pc:docMk/>
            <pc:sldMk cId="3290546293" sldId="298"/>
            <ac:spMk id="16" creationId="{158FDF3A-D173-A924-E519-ADD3C497D2B7}"/>
          </ac:spMkLst>
        </pc:spChg>
        <pc:spChg chg="add mod">
          <ac:chgData name="TRAN THU MAI ANH 20193288" userId="f7ef1e59-5016-4f15-a204-f58a8361bedd" providerId="ADAL" clId="{F7CC966F-477E-40D5-9788-FF3C98539DA5}" dt="2022-07-31T10:29:22.608" v="4532" actId="20577"/>
          <ac:spMkLst>
            <pc:docMk/>
            <pc:sldMk cId="3290546293" sldId="298"/>
            <ac:spMk id="17" creationId="{6095A388-2BA8-6B63-7A6F-47FF1753444E}"/>
          </ac:spMkLst>
        </pc:spChg>
        <pc:spChg chg="add del mod">
          <ac:chgData name="TRAN THU MAI ANH 20193288" userId="f7ef1e59-5016-4f15-a204-f58a8361bedd" providerId="ADAL" clId="{F7CC966F-477E-40D5-9788-FF3C98539DA5}" dt="2022-07-31T10:32:43.411" v="4671" actId="478"/>
          <ac:spMkLst>
            <pc:docMk/>
            <pc:sldMk cId="3290546293" sldId="298"/>
            <ac:spMk id="18" creationId="{A2275E8C-9A83-5AC7-1718-798F81C0D9D7}"/>
          </ac:spMkLst>
        </pc:spChg>
        <pc:spChg chg="add mod">
          <ac:chgData name="TRAN THU MAI ANH 20193288" userId="f7ef1e59-5016-4f15-a204-f58a8361bedd" providerId="ADAL" clId="{F7CC966F-477E-40D5-9788-FF3C98539DA5}" dt="2022-07-31T10:33:22.209" v="4676" actId="2711"/>
          <ac:spMkLst>
            <pc:docMk/>
            <pc:sldMk cId="3290546293" sldId="298"/>
            <ac:spMk id="19" creationId="{F542DCBA-A17D-DD51-4367-5253EC01AD35}"/>
          </ac:spMkLst>
        </pc:spChg>
        <pc:graphicFrameChg chg="add del mod">
          <ac:chgData name="TRAN THU MAI ANH 20193288" userId="f7ef1e59-5016-4f15-a204-f58a8361bedd" providerId="ADAL" clId="{F7CC966F-477E-40D5-9788-FF3C98539DA5}" dt="2022-07-31T10:20:37.122" v="3988" actId="478"/>
          <ac:graphicFrameMkLst>
            <pc:docMk/>
            <pc:sldMk cId="3290546293" sldId="298"/>
            <ac:graphicFrameMk id="7" creationId="{D3075944-3C5A-9185-B2C6-CB37C6BA2764}"/>
          </ac:graphicFrameMkLst>
        </pc:graphicFrameChg>
      </pc:sldChg>
      <pc:sldChg chg="addSp delSp modSp mod">
        <pc:chgData name="TRAN THU MAI ANH 20193288" userId="f7ef1e59-5016-4f15-a204-f58a8361bedd" providerId="ADAL" clId="{F7CC966F-477E-40D5-9788-FF3C98539DA5}" dt="2022-07-31T10:37:26.680" v="4864" actId="2711"/>
        <pc:sldMkLst>
          <pc:docMk/>
          <pc:sldMk cId="1645196998" sldId="299"/>
        </pc:sldMkLst>
        <pc:spChg chg="del mod">
          <ac:chgData name="TRAN THU MAI ANH 20193288" userId="f7ef1e59-5016-4f15-a204-f58a8361bedd" providerId="ADAL" clId="{F7CC966F-477E-40D5-9788-FF3C98539DA5}" dt="2022-07-31T10:34:53.364" v="4729" actId="478"/>
          <ac:spMkLst>
            <pc:docMk/>
            <pc:sldMk cId="1645196998" sldId="299"/>
            <ac:spMk id="4" creationId="{9E3C02BA-A320-150F-C80A-B93108D91E27}"/>
          </ac:spMkLst>
        </pc:spChg>
        <pc:spChg chg="add del mod">
          <ac:chgData name="TRAN THU MAI ANH 20193288" userId="f7ef1e59-5016-4f15-a204-f58a8361bedd" providerId="ADAL" clId="{F7CC966F-477E-40D5-9788-FF3C98539DA5}" dt="2022-07-31T10:34:54.397" v="4730" actId="478"/>
          <ac:spMkLst>
            <pc:docMk/>
            <pc:sldMk cId="1645196998" sldId="299"/>
            <ac:spMk id="7" creationId="{9DF9D970-3B4E-1734-6A8E-A0361EE5B830}"/>
          </ac:spMkLst>
        </pc:spChg>
        <pc:spChg chg="add mod">
          <ac:chgData name="TRAN THU MAI ANH 20193288" userId="f7ef1e59-5016-4f15-a204-f58a8361bedd" providerId="ADAL" clId="{F7CC966F-477E-40D5-9788-FF3C98539DA5}" dt="2022-07-31T10:37:26.680" v="4864" actId="2711"/>
          <ac:spMkLst>
            <pc:docMk/>
            <pc:sldMk cId="1645196998" sldId="299"/>
            <ac:spMk id="8" creationId="{E4CF0197-4336-CCC4-33E1-F2DA2489A4C0}"/>
          </ac:spMkLst>
        </pc:spChg>
        <pc:spChg chg="add del mod">
          <ac:chgData name="TRAN THU MAI ANH 20193288" userId="f7ef1e59-5016-4f15-a204-f58a8361bedd" providerId="ADAL" clId="{F7CC966F-477E-40D5-9788-FF3C98539DA5}" dt="2022-07-31T10:35:02.285" v="4733"/>
          <ac:spMkLst>
            <pc:docMk/>
            <pc:sldMk cId="1645196998" sldId="299"/>
            <ac:spMk id="9" creationId="{356695CC-CAEC-DE8C-3E56-4217E453C839}"/>
          </ac:spMkLst>
        </pc:spChg>
        <pc:spChg chg="add del mod">
          <ac:chgData name="TRAN THU MAI ANH 20193288" userId="f7ef1e59-5016-4f15-a204-f58a8361bedd" providerId="ADAL" clId="{F7CC966F-477E-40D5-9788-FF3C98539DA5}" dt="2022-07-31T10:35:47.021" v="4841"/>
          <ac:spMkLst>
            <pc:docMk/>
            <pc:sldMk cId="1645196998" sldId="299"/>
            <ac:spMk id="10" creationId="{A82490F3-40C6-BAF4-9B2F-3E1EEEE76CF9}"/>
          </ac:spMkLst>
        </pc:spChg>
        <pc:picChg chg="del mod">
          <ac:chgData name="TRAN THU MAI ANH 20193288" userId="f7ef1e59-5016-4f15-a204-f58a8361bedd" providerId="ADAL" clId="{F7CC966F-477E-40D5-9788-FF3C98539DA5}" dt="2022-07-31T10:35:41.426" v="4839" actId="478"/>
          <ac:picMkLst>
            <pc:docMk/>
            <pc:sldMk cId="1645196998" sldId="299"/>
            <ac:picMk id="5" creationId="{3AF898D8-3DE1-E01A-A1A8-0C4E2D2F48BF}"/>
          </ac:picMkLst>
        </pc:picChg>
        <pc:picChg chg="add mod">
          <ac:chgData name="TRAN THU MAI ANH 20193288" userId="f7ef1e59-5016-4f15-a204-f58a8361bedd" providerId="ADAL" clId="{F7CC966F-477E-40D5-9788-FF3C98539DA5}" dt="2022-07-31T10:36:47.949" v="4847" actId="12788"/>
          <ac:picMkLst>
            <pc:docMk/>
            <pc:sldMk cId="1645196998" sldId="299"/>
            <ac:picMk id="12" creationId="{906D37A5-C9F2-7678-701A-4B89E2F5444D}"/>
          </ac:picMkLst>
        </pc:picChg>
      </pc:sldChg>
      <pc:sldChg chg="del">
        <pc:chgData name="TRAN THU MAI ANH 20193288" userId="f7ef1e59-5016-4f15-a204-f58a8361bedd" providerId="ADAL" clId="{F7CC966F-477E-40D5-9788-FF3C98539DA5}" dt="2022-07-31T14:15:02.674" v="9079" actId="47"/>
        <pc:sldMkLst>
          <pc:docMk/>
          <pc:sldMk cId="1961694489" sldId="300"/>
        </pc:sldMkLst>
      </pc:sldChg>
      <pc:sldChg chg="del">
        <pc:chgData name="TRAN THU MAI ANH 20193288" userId="f7ef1e59-5016-4f15-a204-f58a8361bedd" providerId="ADAL" clId="{F7CC966F-477E-40D5-9788-FF3C98539DA5}" dt="2022-07-31T14:23:24.400" v="9375" actId="47"/>
        <pc:sldMkLst>
          <pc:docMk/>
          <pc:sldMk cId="4095537463" sldId="301"/>
        </pc:sldMkLst>
      </pc:sldChg>
      <pc:sldChg chg="del">
        <pc:chgData name="TRAN THU MAI ANH 20193288" userId="f7ef1e59-5016-4f15-a204-f58a8361bedd" providerId="ADAL" clId="{F7CC966F-477E-40D5-9788-FF3C98539DA5}" dt="2022-07-31T10:50:10.563" v="5071" actId="47"/>
        <pc:sldMkLst>
          <pc:docMk/>
          <pc:sldMk cId="4048180948" sldId="302"/>
        </pc:sldMkLst>
      </pc:sldChg>
      <pc:sldChg chg="del">
        <pc:chgData name="TRAN THU MAI ANH 20193288" userId="f7ef1e59-5016-4f15-a204-f58a8361bedd" providerId="ADAL" clId="{F7CC966F-477E-40D5-9788-FF3C98539DA5}" dt="2022-07-31T10:56:07.264" v="5179" actId="47"/>
        <pc:sldMkLst>
          <pc:docMk/>
          <pc:sldMk cId="656609940" sldId="303"/>
        </pc:sldMkLst>
      </pc:sldChg>
      <pc:sldChg chg="del">
        <pc:chgData name="TRAN THU MAI ANH 20193288" userId="f7ef1e59-5016-4f15-a204-f58a8361bedd" providerId="ADAL" clId="{F7CC966F-477E-40D5-9788-FF3C98539DA5}" dt="2022-07-31T11:25:19.738" v="5440" actId="47"/>
        <pc:sldMkLst>
          <pc:docMk/>
          <pc:sldMk cId="510461050" sldId="304"/>
        </pc:sldMkLst>
      </pc:sldChg>
      <pc:sldChg chg="del">
        <pc:chgData name="TRAN THU MAI ANH 20193288" userId="f7ef1e59-5016-4f15-a204-f58a8361bedd" providerId="ADAL" clId="{F7CC966F-477E-40D5-9788-FF3C98539DA5}" dt="2022-07-31T12:50:36.891" v="6911" actId="47"/>
        <pc:sldMkLst>
          <pc:docMk/>
          <pc:sldMk cId="649270673" sldId="305"/>
        </pc:sldMkLst>
      </pc:sldChg>
      <pc:sldChg chg="del">
        <pc:chgData name="TRAN THU MAI ANH 20193288" userId="f7ef1e59-5016-4f15-a204-f58a8361bedd" providerId="ADAL" clId="{F7CC966F-477E-40D5-9788-FF3C98539DA5}" dt="2022-07-31T11:32:18.303" v="5638" actId="47"/>
        <pc:sldMkLst>
          <pc:docMk/>
          <pc:sldMk cId="3500818956" sldId="306"/>
        </pc:sldMkLst>
      </pc:sldChg>
      <pc:sldChg chg="del">
        <pc:chgData name="TRAN THU MAI ANH 20193288" userId="f7ef1e59-5016-4f15-a204-f58a8361bedd" providerId="ADAL" clId="{F7CC966F-477E-40D5-9788-FF3C98539DA5}" dt="2022-07-31T12:34:32.735" v="5906" actId="47"/>
        <pc:sldMkLst>
          <pc:docMk/>
          <pc:sldMk cId="3372082089" sldId="307"/>
        </pc:sldMkLst>
      </pc:sldChg>
      <pc:sldChg chg="del">
        <pc:chgData name="TRAN THU MAI ANH 20193288" userId="f7ef1e59-5016-4f15-a204-f58a8361bedd" providerId="ADAL" clId="{F7CC966F-477E-40D5-9788-FF3C98539DA5}" dt="2022-07-31T12:39:35.405" v="6299" actId="47"/>
        <pc:sldMkLst>
          <pc:docMk/>
          <pc:sldMk cId="3191744071" sldId="308"/>
        </pc:sldMkLst>
      </pc:sldChg>
      <pc:sldChg chg="addSp delSp modSp add mod ord">
        <pc:chgData name="TRAN THU MAI ANH 20193288" userId="f7ef1e59-5016-4f15-a204-f58a8361bedd" providerId="ADAL" clId="{F7CC966F-477E-40D5-9788-FF3C98539DA5}" dt="2022-07-31T11:05:49.194" v="5436" actId="403"/>
        <pc:sldMkLst>
          <pc:docMk/>
          <pc:sldMk cId="995187537" sldId="309"/>
        </pc:sldMkLst>
        <pc:spChg chg="add mod">
          <ac:chgData name="TRAN THU MAI ANH 20193288" userId="f7ef1e59-5016-4f15-a204-f58a8361bedd" providerId="ADAL" clId="{F7CC966F-477E-40D5-9788-FF3C98539DA5}" dt="2022-07-31T10:50:59.976" v="5129" actId="20577"/>
          <ac:spMkLst>
            <pc:docMk/>
            <pc:sldMk cId="995187537" sldId="309"/>
            <ac:spMk id="7" creationId="{7D9E45D8-3F21-70DA-E908-05A52A35BB04}"/>
          </ac:spMkLst>
        </pc:spChg>
        <pc:spChg chg="add del mod">
          <ac:chgData name="TRAN THU MAI ANH 20193288" userId="f7ef1e59-5016-4f15-a204-f58a8361bedd" providerId="ADAL" clId="{F7CC966F-477E-40D5-9788-FF3C98539DA5}" dt="2022-07-31T10:40:18.595" v="4944"/>
          <ac:spMkLst>
            <pc:docMk/>
            <pc:sldMk cId="995187537" sldId="309"/>
            <ac:spMk id="8" creationId="{C7DC679A-81B7-F3BE-BC27-3BFFDF88888E}"/>
          </ac:spMkLst>
        </pc:spChg>
        <pc:spChg chg="add mod">
          <ac:chgData name="TRAN THU MAI ANH 20193288" userId="f7ef1e59-5016-4f15-a204-f58a8361bedd" providerId="ADAL" clId="{F7CC966F-477E-40D5-9788-FF3C98539DA5}" dt="2022-07-31T10:45:10.095" v="5018" actId="20577"/>
          <ac:spMkLst>
            <pc:docMk/>
            <pc:sldMk cId="995187537" sldId="309"/>
            <ac:spMk id="9" creationId="{3C6DC754-58EE-7D5E-8870-A13686D5CBAA}"/>
          </ac:spMkLst>
        </pc:spChg>
        <pc:spChg chg="add del mod">
          <ac:chgData name="TRAN THU MAI ANH 20193288" userId="f7ef1e59-5016-4f15-a204-f58a8361bedd" providerId="ADAL" clId="{F7CC966F-477E-40D5-9788-FF3C98539DA5}" dt="2022-07-31T10:40:52.353" v="4948" actId="478"/>
          <ac:spMkLst>
            <pc:docMk/>
            <pc:sldMk cId="995187537" sldId="309"/>
            <ac:spMk id="10" creationId="{79751E76-41DB-70D3-78BA-3CDC61838BA4}"/>
          </ac:spMkLst>
        </pc:spChg>
        <pc:spChg chg="add del mod">
          <ac:chgData name="TRAN THU MAI ANH 20193288" userId="f7ef1e59-5016-4f15-a204-f58a8361bedd" providerId="ADAL" clId="{F7CC966F-477E-40D5-9788-FF3C98539DA5}" dt="2022-07-31T10:48:38.990" v="5070" actId="20577"/>
          <ac:spMkLst>
            <pc:docMk/>
            <pc:sldMk cId="995187537" sldId="309"/>
            <ac:spMk id="11" creationId="{FA4F075F-0587-D5D9-31AB-A46179D86476}"/>
          </ac:spMkLst>
        </pc:spChg>
        <pc:spChg chg="add mod">
          <ac:chgData name="TRAN THU MAI ANH 20193288" userId="f7ef1e59-5016-4f15-a204-f58a8361bedd" providerId="ADAL" clId="{F7CC966F-477E-40D5-9788-FF3C98539DA5}" dt="2022-07-31T11:05:46.383" v="5435" actId="403"/>
          <ac:spMkLst>
            <pc:docMk/>
            <pc:sldMk cId="995187537" sldId="309"/>
            <ac:spMk id="12" creationId="{3B48FCD0-7376-461A-F0EA-D3A69C3C88BB}"/>
          </ac:spMkLst>
        </pc:spChg>
        <pc:spChg chg="add del mod">
          <ac:chgData name="TRAN THU MAI ANH 20193288" userId="f7ef1e59-5016-4f15-a204-f58a8361bedd" providerId="ADAL" clId="{F7CC966F-477E-40D5-9788-FF3C98539DA5}" dt="2022-07-31T10:48:19.165" v="5060" actId="767"/>
          <ac:spMkLst>
            <pc:docMk/>
            <pc:sldMk cId="995187537" sldId="309"/>
            <ac:spMk id="13" creationId="{DAC9CA97-23BE-7854-2671-0357E22885FA}"/>
          </ac:spMkLst>
        </pc:spChg>
        <pc:spChg chg="mod">
          <ac:chgData name="TRAN THU MAI ANH 20193288" userId="f7ef1e59-5016-4f15-a204-f58a8361bedd" providerId="ADAL" clId="{F7CC966F-477E-40D5-9788-FF3C98539DA5}" dt="2022-07-31T10:50:58.495" v="5128" actId="20577"/>
          <ac:spMkLst>
            <pc:docMk/>
            <pc:sldMk cId="995187537" sldId="309"/>
            <ac:spMk id="14" creationId="{9FB885AE-1030-4CAD-4170-5454A40D5E75}"/>
          </ac:spMkLst>
        </pc:spChg>
        <pc:spChg chg="add mod">
          <ac:chgData name="TRAN THU MAI ANH 20193288" userId="f7ef1e59-5016-4f15-a204-f58a8361bedd" providerId="ADAL" clId="{F7CC966F-477E-40D5-9788-FF3C98539DA5}" dt="2022-07-31T11:05:49.194" v="5436" actId="403"/>
          <ac:spMkLst>
            <pc:docMk/>
            <pc:sldMk cId="995187537" sldId="309"/>
            <ac:spMk id="15" creationId="{D7317786-935D-1299-D236-D26F3B156113}"/>
          </ac:spMkLst>
        </pc:spChg>
        <pc:spChg chg="add del mod">
          <ac:chgData name="TRAN THU MAI ANH 20193288" userId="f7ef1e59-5016-4f15-a204-f58a8361bedd" providerId="ADAL" clId="{F7CC966F-477E-40D5-9788-FF3C98539DA5}" dt="2022-07-31T10:44:28.198" v="4997" actId="478"/>
          <ac:spMkLst>
            <pc:docMk/>
            <pc:sldMk cId="995187537" sldId="309"/>
            <ac:spMk id="16" creationId="{D6018AA7-A7F4-6B22-840D-BFF58C795301}"/>
          </ac:spMkLst>
        </pc:spChg>
        <pc:spChg chg="del">
          <ac:chgData name="TRAN THU MAI ANH 20193288" userId="f7ef1e59-5016-4f15-a204-f58a8361bedd" providerId="ADAL" clId="{F7CC966F-477E-40D5-9788-FF3C98539DA5}" dt="2022-07-31T10:39:16.343" v="4908" actId="478"/>
          <ac:spMkLst>
            <pc:docMk/>
            <pc:sldMk cId="995187537" sldId="309"/>
            <ac:spMk id="17" creationId="{6095A388-2BA8-6B63-7A6F-47FF1753444E}"/>
          </ac:spMkLst>
        </pc:spChg>
        <pc:spChg chg="add del mod">
          <ac:chgData name="TRAN THU MAI ANH 20193288" userId="f7ef1e59-5016-4f15-a204-f58a8361bedd" providerId="ADAL" clId="{F7CC966F-477E-40D5-9788-FF3C98539DA5}" dt="2022-07-31T10:45:15.742" v="5020" actId="478"/>
          <ac:spMkLst>
            <pc:docMk/>
            <pc:sldMk cId="995187537" sldId="309"/>
            <ac:spMk id="18" creationId="{85CE7BF3-325E-E922-6F3B-C6E2BC52AAA4}"/>
          </ac:spMkLst>
        </pc:spChg>
        <pc:spChg chg="del">
          <ac:chgData name="TRAN THU MAI ANH 20193288" userId="f7ef1e59-5016-4f15-a204-f58a8361bedd" providerId="ADAL" clId="{F7CC966F-477E-40D5-9788-FF3C98539DA5}" dt="2022-07-31T10:39:17.592" v="4909" actId="478"/>
          <ac:spMkLst>
            <pc:docMk/>
            <pc:sldMk cId="995187537" sldId="309"/>
            <ac:spMk id="19" creationId="{F542DCBA-A17D-DD51-4367-5253EC01AD35}"/>
          </ac:spMkLst>
        </pc:spChg>
        <pc:graphicFrameChg chg="add del mod modGraphic">
          <ac:chgData name="TRAN THU MAI ANH 20193288" userId="f7ef1e59-5016-4f15-a204-f58a8361bedd" providerId="ADAL" clId="{F7CC966F-477E-40D5-9788-FF3C98539DA5}" dt="2022-07-31T10:48:16.069" v="5055" actId="3680"/>
          <ac:graphicFrameMkLst>
            <pc:docMk/>
            <pc:sldMk cId="995187537" sldId="309"/>
            <ac:graphicFrameMk id="20" creationId="{1F5010C2-8CEC-E720-05EF-6D3464815E65}"/>
          </ac:graphicFrameMkLst>
        </pc:graphicFrameChg>
      </pc:sldChg>
      <pc:sldChg chg="addSp delSp modSp add mod">
        <pc:chgData name="TRAN THU MAI ANH 20193288" userId="f7ef1e59-5016-4f15-a204-f58a8361bedd" providerId="ADAL" clId="{F7CC966F-477E-40D5-9788-FF3C98539DA5}" dt="2022-07-31T11:05:43.354" v="5434" actId="403"/>
        <pc:sldMkLst>
          <pc:docMk/>
          <pc:sldMk cId="4108529349" sldId="310"/>
        </pc:sldMkLst>
        <pc:spChg chg="mod">
          <ac:chgData name="TRAN THU MAI ANH 20193288" userId="f7ef1e59-5016-4f15-a204-f58a8361bedd" providerId="ADAL" clId="{F7CC966F-477E-40D5-9788-FF3C98539DA5}" dt="2022-07-31T10:50:56.045" v="5127" actId="20577"/>
          <ac:spMkLst>
            <pc:docMk/>
            <pc:sldMk cId="4108529349" sldId="310"/>
            <ac:spMk id="7" creationId="{7D9E45D8-3F21-70DA-E908-05A52A35BB04}"/>
          </ac:spMkLst>
        </pc:spChg>
        <pc:spChg chg="mod">
          <ac:chgData name="TRAN THU MAI ANH 20193288" userId="f7ef1e59-5016-4f15-a204-f58a8361bedd" providerId="ADAL" clId="{F7CC966F-477E-40D5-9788-FF3C98539DA5}" dt="2022-07-31T10:54:22.922" v="5155" actId="20577"/>
          <ac:spMkLst>
            <pc:docMk/>
            <pc:sldMk cId="4108529349" sldId="310"/>
            <ac:spMk id="9" creationId="{3C6DC754-58EE-7D5E-8870-A13686D5CBAA}"/>
          </ac:spMkLst>
        </pc:spChg>
        <pc:spChg chg="mod">
          <ac:chgData name="TRAN THU MAI ANH 20193288" userId="f7ef1e59-5016-4f15-a204-f58a8361bedd" providerId="ADAL" clId="{F7CC966F-477E-40D5-9788-FF3C98539DA5}" dt="2022-07-31T10:55:58.014" v="5178" actId="20577"/>
          <ac:spMkLst>
            <pc:docMk/>
            <pc:sldMk cId="4108529349" sldId="310"/>
            <ac:spMk id="11" creationId="{FA4F075F-0587-D5D9-31AB-A46179D86476}"/>
          </ac:spMkLst>
        </pc:spChg>
        <pc:spChg chg="del">
          <ac:chgData name="TRAN THU MAI ANH 20193288" userId="f7ef1e59-5016-4f15-a204-f58a8361bedd" providerId="ADAL" clId="{F7CC966F-477E-40D5-9788-FF3C98539DA5}" dt="2022-07-31T10:51:12.854" v="5130" actId="478"/>
          <ac:spMkLst>
            <pc:docMk/>
            <pc:sldMk cId="4108529349" sldId="310"/>
            <ac:spMk id="12" creationId="{3B48FCD0-7376-461A-F0EA-D3A69C3C88BB}"/>
          </ac:spMkLst>
        </pc:spChg>
        <pc:spChg chg="add mod">
          <ac:chgData name="TRAN THU MAI ANH 20193288" userId="f7ef1e59-5016-4f15-a204-f58a8361bedd" providerId="ADAL" clId="{F7CC966F-477E-40D5-9788-FF3C98539DA5}" dt="2022-07-31T11:05:40.905" v="5433" actId="403"/>
          <ac:spMkLst>
            <pc:docMk/>
            <pc:sldMk cId="4108529349" sldId="310"/>
            <ac:spMk id="13" creationId="{B68901C7-A502-5CE4-977D-FED2776A2D6E}"/>
          </ac:spMkLst>
        </pc:spChg>
        <pc:spChg chg="mod">
          <ac:chgData name="TRAN THU MAI ANH 20193288" userId="f7ef1e59-5016-4f15-a204-f58a8361bedd" providerId="ADAL" clId="{F7CC966F-477E-40D5-9788-FF3C98539DA5}" dt="2022-07-31T10:50:55.360" v="5125" actId="20577"/>
          <ac:spMkLst>
            <pc:docMk/>
            <pc:sldMk cId="4108529349" sldId="310"/>
            <ac:spMk id="14" creationId="{9FB885AE-1030-4CAD-4170-5454A40D5E75}"/>
          </ac:spMkLst>
        </pc:spChg>
        <pc:spChg chg="del">
          <ac:chgData name="TRAN THU MAI ANH 20193288" userId="f7ef1e59-5016-4f15-a204-f58a8361bedd" providerId="ADAL" clId="{F7CC966F-477E-40D5-9788-FF3C98539DA5}" dt="2022-07-31T10:51:21.214" v="5133" actId="478"/>
          <ac:spMkLst>
            <pc:docMk/>
            <pc:sldMk cId="4108529349" sldId="310"/>
            <ac:spMk id="15" creationId="{D7317786-935D-1299-D236-D26F3B156113}"/>
          </ac:spMkLst>
        </pc:spChg>
        <pc:spChg chg="add mod">
          <ac:chgData name="TRAN THU MAI ANH 20193288" userId="f7ef1e59-5016-4f15-a204-f58a8361bedd" providerId="ADAL" clId="{F7CC966F-477E-40D5-9788-FF3C98539DA5}" dt="2022-07-31T11:05:43.354" v="5434" actId="403"/>
          <ac:spMkLst>
            <pc:docMk/>
            <pc:sldMk cId="4108529349" sldId="310"/>
            <ac:spMk id="16" creationId="{F3AD1E9C-F5A1-0278-80C1-FE46D8CB7D23}"/>
          </ac:spMkLst>
        </pc:spChg>
      </pc:sldChg>
      <pc:sldChg chg="add del">
        <pc:chgData name="TRAN THU MAI ANH 20193288" userId="f7ef1e59-5016-4f15-a204-f58a8361bedd" providerId="ADAL" clId="{F7CC966F-477E-40D5-9788-FF3C98539DA5}" dt="2022-07-31T10:56:28.582" v="5181" actId="47"/>
        <pc:sldMkLst>
          <pc:docMk/>
          <pc:sldMk cId="1613221768" sldId="311"/>
        </pc:sldMkLst>
      </pc:sldChg>
      <pc:sldChg chg="delSp modSp add del mod ord">
        <pc:chgData name="TRAN THU MAI ANH 20193288" userId="f7ef1e59-5016-4f15-a204-f58a8361bedd" providerId="ADAL" clId="{F7CC966F-477E-40D5-9788-FF3C98539DA5}" dt="2022-07-31T11:04:14.856" v="5413" actId="47"/>
        <pc:sldMkLst>
          <pc:docMk/>
          <pc:sldMk cId="4072736092" sldId="311"/>
        </pc:sldMkLst>
        <pc:spChg chg="mod">
          <ac:chgData name="TRAN THU MAI ANH 20193288" userId="f7ef1e59-5016-4f15-a204-f58a8361bedd" providerId="ADAL" clId="{F7CC966F-477E-40D5-9788-FF3C98539DA5}" dt="2022-07-31T10:57:12.197" v="5229" actId="20577"/>
          <ac:spMkLst>
            <pc:docMk/>
            <pc:sldMk cId="4072736092" sldId="311"/>
            <ac:spMk id="14" creationId="{9FB885AE-1030-4CAD-4170-5454A40D5E75}"/>
          </ac:spMkLst>
        </pc:spChg>
        <pc:spChg chg="mod">
          <ac:chgData name="TRAN THU MAI ANH 20193288" userId="f7ef1e59-5016-4f15-a204-f58a8361bedd" providerId="ADAL" clId="{F7CC966F-477E-40D5-9788-FF3C98539DA5}" dt="2022-07-31T10:59:41.716" v="5284" actId="21"/>
          <ac:spMkLst>
            <pc:docMk/>
            <pc:sldMk cId="4072736092" sldId="311"/>
            <ac:spMk id="17" creationId="{6095A388-2BA8-6B63-7A6F-47FF1753444E}"/>
          </ac:spMkLst>
        </pc:spChg>
        <pc:spChg chg="del">
          <ac:chgData name="TRAN THU MAI ANH 20193288" userId="f7ef1e59-5016-4f15-a204-f58a8361bedd" providerId="ADAL" clId="{F7CC966F-477E-40D5-9788-FF3C98539DA5}" dt="2022-07-31T10:56:48.982" v="5185" actId="478"/>
          <ac:spMkLst>
            <pc:docMk/>
            <pc:sldMk cId="4072736092" sldId="311"/>
            <ac:spMk id="19" creationId="{F542DCBA-A17D-DD51-4367-5253EC01AD35}"/>
          </ac:spMkLst>
        </pc:spChg>
      </pc:sldChg>
      <pc:sldChg chg="addSp delSp modSp add mod">
        <pc:chgData name="TRAN THU MAI ANH 20193288" userId="f7ef1e59-5016-4f15-a204-f58a8361bedd" providerId="ADAL" clId="{F7CC966F-477E-40D5-9788-FF3C98539DA5}" dt="2022-07-31T11:06:21.510" v="5439" actId="2710"/>
        <pc:sldMkLst>
          <pc:docMk/>
          <pc:sldMk cId="430066371" sldId="312"/>
        </pc:sldMkLst>
        <pc:spChg chg="mod">
          <ac:chgData name="TRAN THU MAI ANH 20193288" userId="f7ef1e59-5016-4f15-a204-f58a8361bedd" providerId="ADAL" clId="{F7CC966F-477E-40D5-9788-FF3C98539DA5}" dt="2022-07-31T11:06:21.510" v="5439" actId="2710"/>
          <ac:spMkLst>
            <pc:docMk/>
            <pc:sldMk cId="430066371" sldId="312"/>
            <ac:spMk id="7" creationId="{7D9E45D8-3F21-70DA-E908-05A52A35BB04}"/>
          </ac:spMkLst>
        </pc:spChg>
        <pc:spChg chg="mod">
          <ac:chgData name="TRAN THU MAI ANH 20193288" userId="f7ef1e59-5016-4f15-a204-f58a8361bedd" providerId="ADAL" clId="{F7CC966F-477E-40D5-9788-FF3C98539DA5}" dt="2022-07-31T11:05:30.033" v="5430" actId="1076"/>
          <ac:spMkLst>
            <pc:docMk/>
            <pc:sldMk cId="430066371" sldId="312"/>
            <ac:spMk id="9" creationId="{3C6DC754-58EE-7D5E-8870-A13686D5CBAA}"/>
          </ac:spMkLst>
        </pc:spChg>
        <pc:spChg chg="mod">
          <ac:chgData name="TRAN THU MAI ANH 20193288" userId="f7ef1e59-5016-4f15-a204-f58a8361bedd" providerId="ADAL" clId="{F7CC966F-477E-40D5-9788-FF3C98539DA5}" dt="2022-07-31T11:02:15.948" v="5344" actId="14100"/>
          <ac:spMkLst>
            <pc:docMk/>
            <pc:sldMk cId="430066371" sldId="312"/>
            <ac:spMk id="11" creationId="{FA4F075F-0587-D5D9-31AB-A46179D86476}"/>
          </ac:spMkLst>
        </pc:spChg>
        <pc:spChg chg="add mod">
          <ac:chgData name="TRAN THU MAI ANH 20193288" userId="f7ef1e59-5016-4f15-a204-f58a8361bedd" providerId="ADAL" clId="{F7CC966F-477E-40D5-9788-FF3C98539DA5}" dt="2022-07-31T11:05:36.275" v="5432" actId="403"/>
          <ac:spMkLst>
            <pc:docMk/>
            <pc:sldMk cId="430066371" sldId="312"/>
            <ac:spMk id="12" creationId="{F67FD088-CAC3-6904-F5D6-AF8C5297CAFD}"/>
          </ac:spMkLst>
        </pc:spChg>
        <pc:spChg chg="del">
          <ac:chgData name="TRAN THU MAI ANH 20193288" userId="f7ef1e59-5016-4f15-a204-f58a8361bedd" providerId="ADAL" clId="{F7CC966F-477E-40D5-9788-FF3C98539DA5}" dt="2022-07-31T10:59:44.872" v="5285" actId="478"/>
          <ac:spMkLst>
            <pc:docMk/>
            <pc:sldMk cId="430066371" sldId="312"/>
            <ac:spMk id="13" creationId="{B68901C7-A502-5CE4-977D-FED2776A2D6E}"/>
          </ac:spMkLst>
        </pc:spChg>
        <pc:spChg chg="mod">
          <ac:chgData name="TRAN THU MAI ANH 20193288" userId="f7ef1e59-5016-4f15-a204-f58a8361bedd" providerId="ADAL" clId="{F7CC966F-477E-40D5-9788-FF3C98539DA5}" dt="2022-07-31T11:04:29.321" v="5414" actId="20577"/>
          <ac:spMkLst>
            <pc:docMk/>
            <pc:sldMk cId="430066371" sldId="312"/>
            <ac:spMk id="14" creationId="{9FB885AE-1030-4CAD-4170-5454A40D5E75}"/>
          </ac:spMkLst>
        </pc:spChg>
        <pc:spChg chg="del">
          <ac:chgData name="TRAN THU MAI ANH 20193288" userId="f7ef1e59-5016-4f15-a204-f58a8361bedd" providerId="ADAL" clId="{F7CC966F-477E-40D5-9788-FF3C98539DA5}" dt="2022-07-31T11:01:30.457" v="5334" actId="478"/>
          <ac:spMkLst>
            <pc:docMk/>
            <pc:sldMk cId="430066371" sldId="312"/>
            <ac:spMk id="16" creationId="{F3AD1E9C-F5A1-0278-80C1-FE46D8CB7D23}"/>
          </ac:spMkLst>
        </pc:spChg>
      </pc:sldChg>
      <pc:sldChg chg="modSp add mod ord">
        <pc:chgData name="TRAN THU MAI ANH 20193288" userId="f7ef1e59-5016-4f15-a204-f58a8361bedd" providerId="ADAL" clId="{F7CC966F-477E-40D5-9788-FF3C98539DA5}" dt="2022-07-31T12:50:15.228" v="6910" actId="2711"/>
        <pc:sldMkLst>
          <pc:docMk/>
          <pc:sldMk cId="1758043605" sldId="313"/>
        </pc:sldMkLst>
        <pc:spChg chg="mod">
          <ac:chgData name="TRAN THU MAI ANH 20193288" userId="f7ef1e59-5016-4f15-a204-f58a8361bedd" providerId="ADAL" clId="{F7CC966F-477E-40D5-9788-FF3C98539DA5}" dt="2022-07-31T12:50:15.228" v="6910" actId="2711"/>
          <ac:spMkLst>
            <pc:docMk/>
            <pc:sldMk cId="1758043605" sldId="313"/>
            <ac:spMk id="14" creationId="{9FB885AE-1030-4CAD-4170-5454A40D5E75}"/>
          </ac:spMkLst>
        </pc:spChg>
        <pc:spChg chg="mod">
          <ac:chgData name="TRAN THU MAI ANH 20193288" userId="f7ef1e59-5016-4f15-a204-f58a8361bedd" providerId="ADAL" clId="{F7CC966F-477E-40D5-9788-FF3C98539DA5}" dt="2022-07-31T11:31:59.379" v="5635" actId="14100"/>
          <ac:spMkLst>
            <pc:docMk/>
            <pc:sldMk cId="1758043605" sldId="313"/>
            <ac:spMk id="17" creationId="{6095A388-2BA8-6B63-7A6F-47FF1753444E}"/>
          </ac:spMkLst>
        </pc:spChg>
        <pc:spChg chg="mod">
          <ac:chgData name="TRAN THU MAI ANH 20193288" userId="f7ef1e59-5016-4f15-a204-f58a8361bedd" providerId="ADAL" clId="{F7CC966F-477E-40D5-9788-FF3C98539DA5}" dt="2022-07-31T11:32:09.773" v="5637" actId="403"/>
          <ac:spMkLst>
            <pc:docMk/>
            <pc:sldMk cId="1758043605" sldId="313"/>
            <ac:spMk id="19" creationId="{F542DCBA-A17D-DD51-4367-5253EC01AD35}"/>
          </ac:spMkLst>
        </pc:spChg>
      </pc:sldChg>
      <pc:sldChg chg="addSp delSp modSp add mod ord">
        <pc:chgData name="TRAN THU MAI ANH 20193288" userId="f7ef1e59-5016-4f15-a204-f58a8361bedd" providerId="ADAL" clId="{F7CC966F-477E-40D5-9788-FF3C98539DA5}" dt="2022-07-31T12:33:42.222" v="5904" actId="2710"/>
        <pc:sldMkLst>
          <pc:docMk/>
          <pc:sldMk cId="3871002638" sldId="314"/>
        </pc:sldMkLst>
        <pc:spChg chg="add mod">
          <ac:chgData name="TRAN THU MAI ANH 20193288" userId="f7ef1e59-5016-4f15-a204-f58a8361bedd" providerId="ADAL" clId="{F7CC966F-477E-40D5-9788-FF3C98539DA5}" dt="2022-07-31T12:33:35.288" v="5903" actId="20577"/>
          <ac:spMkLst>
            <pc:docMk/>
            <pc:sldMk cId="3871002638" sldId="314"/>
            <ac:spMk id="7" creationId="{7E970B6C-BE50-070C-3361-8D5EF7A4A3FC}"/>
          </ac:spMkLst>
        </pc:spChg>
        <pc:spChg chg="mod">
          <ac:chgData name="TRAN THU MAI ANH 20193288" userId="f7ef1e59-5016-4f15-a204-f58a8361bedd" providerId="ADAL" clId="{F7CC966F-477E-40D5-9788-FF3C98539DA5}" dt="2022-07-31T12:33:42.222" v="5904" actId="2710"/>
          <ac:spMkLst>
            <pc:docMk/>
            <pc:sldMk cId="3871002638" sldId="314"/>
            <ac:spMk id="14" creationId="{9FB885AE-1030-4CAD-4170-5454A40D5E75}"/>
          </ac:spMkLst>
        </pc:spChg>
        <pc:spChg chg="del">
          <ac:chgData name="TRAN THU MAI ANH 20193288" userId="f7ef1e59-5016-4f15-a204-f58a8361bedd" providerId="ADAL" clId="{F7CC966F-477E-40D5-9788-FF3C98539DA5}" dt="2022-07-31T11:34:23.115" v="5648" actId="478"/>
          <ac:spMkLst>
            <pc:docMk/>
            <pc:sldMk cId="3871002638" sldId="314"/>
            <ac:spMk id="17" creationId="{6095A388-2BA8-6B63-7A6F-47FF1753444E}"/>
          </ac:spMkLst>
        </pc:spChg>
        <pc:spChg chg="del">
          <ac:chgData name="TRAN THU MAI ANH 20193288" userId="f7ef1e59-5016-4f15-a204-f58a8361bedd" providerId="ADAL" clId="{F7CC966F-477E-40D5-9788-FF3C98539DA5}" dt="2022-07-31T11:34:24.852" v="5649" actId="478"/>
          <ac:spMkLst>
            <pc:docMk/>
            <pc:sldMk cId="3871002638" sldId="314"/>
            <ac:spMk id="19" creationId="{F542DCBA-A17D-DD51-4367-5253EC01AD35}"/>
          </ac:spMkLst>
        </pc:spChg>
      </pc:sldChg>
      <pc:sldChg chg="modSp add mod">
        <pc:chgData name="TRAN THU MAI ANH 20193288" userId="f7ef1e59-5016-4f15-a204-f58a8361bedd" providerId="ADAL" clId="{F7CC966F-477E-40D5-9788-FF3C98539DA5}" dt="2022-07-31T13:15:21.046" v="7213" actId="123"/>
        <pc:sldMkLst>
          <pc:docMk/>
          <pc:sldMk cId="2236749112" sldId="315"/>
        </pc:sldMkLst>
        <pc:spChg chg="mod">
          <ac:chgData name="TRAN THU MAI ANH 20193288" userId="f7ef1e59-5016-4f15-a204-f58a8361bedd" providerId="ADAL" clId="{F7CC966F-477E-40D5-9788-FF3C98539DA5}" dt="2022-07-31T12:39:17.752" v="6298" actId="14100"/>
          <ac:spMkLst>
            <pc:docMk/>
            <pc:sldMk cId="2236749112" sldId="315"/>
            <ac:spMk id="7" creationId="{7E970B6C-BE50-070C-3361-8D5EF7A4A3FC}"/>
          </ac:spMkLst>
        </pc:spChg>
        <pc:spChg chg="mod">
          <ac:chgData name="TRAN THU MAI ANH 20193288" userId="f7ef1e59-5016-4f15-a204-f58a8361bedd" providerId="ADAL" clId="{F7CC966F-477E-40D5-9788-FF3C98539DA5}" dt="2022-07-31T13:15:21.046" v="7213" actId="123"/>
          <ac:spMkLst>
            <pc:docMk/>
            <pc:sldMk cId="2236749112" sldId="315"/>
            <ac:spMk id="14" creationId="{9FB885AE-1030-4CAD-4170-5454A40D5E75}"/>
          </ac:spMkLst>
        </pc:spChg>
      </pc:sldChg>
      <pc:sldChg chg="addSp delSp modSp add mod">
        <pc:chgData name="TRAN THU MAI ANH 20193288" userId="f7ef1e59-5016-4f15-a204-f58a8361bedd" providerId="ADAL" clId="{F7CC966F-477E-40D5-9788-FF3C98539DA5}" dt="2022-07-31T12:50:06.708" v="6909" actId="2711"/>
        <pc:sldMkLst>
          <pc:docMk/>
          <pc:sldMk cId="3359709212" sldId="316"/>
        </pc:sldMkLst>
        <pc:spChg chg="del">
          <ac:chgData name="TRAN THU MAI ANH 20193288" userId="f7ef1e59-5016-4f15-a204-f58a8361bedd" providerId="ADAL" clId="{F7CC966F-477E-40D5-9788-FF3C98539DA5}" dt="2022-07-31T12:42:54.499" v="6441" actId="478"/>
          <ac:spMkLst>
            <pc:docMk/>
            <pc:sldMk cId="3359709212" sldId="316"/>
            <ac:spMk id="7" creationId="{7E970B6C-BE50-070C-3361-8D5EF7A4A3FC}"/>
          </ac:spMkLst>
        </pc:spChg>
        <pc:spChg chg="mod">
          <ac:chgData name="TRAN THU MAI ANH 20193288" userId="f7ef1e59-5016-4f15-a204-f58a8361bedd" providerId="ADAL" clId="{F7CC966F-477E-40D5-9788-FF3C98539DA5}" dt="2022-07-31T12:50:06.708" v="6909" actId="2711"/>
          <ac:spMkLst>
            <pc:docMk/>
            <pc:sldMk cId="3359709212" sldId="316"/>
            <ac:spMk id="14" creationId="{9FB885AE-1030-4CAD-4170-5454A40D5E75}"/>
          </ac:spMkLst>
        </pc:spChg>
        <pc:picChg chg="add mod">
          <ac:chgData name="TRAN THU MAI ANH 20193288" userId="f7ef1e59-5016-4f15-a204-f58a8361bedd" providerId="ADAL" clId="{F7CC966F-477E-40D5-9788-FF3C98539DA5}" dt="2022-07-31T12:49:55.910" v="6908" actId="14100"/>
          <ac:picMkLst>
            <pc:docMk/>
            <pc:sldMk cId="3359709212" sldId="316"/>
            <ac:picMk id="5" creationId="{86E61537-C0C8-0CF2-7338-6376919FABE2}"/>
          </ac:picMkLst>
        </pc:picChg>
      </pc:sldChg>
      <pc:sldChg chg="addSp delSp modSp add mod ord">
        <pc:chgData name="TRAN THU MAI ANH 20193288" userId="f7ef1e59-5016-4f15-a204-f58a8361bedd" providerId="ADAL" clId="{F7CC966F-477E-40D5-9788-FF3C98539DA5}" dt="2022-07-31T13:55:50.907" v="8360" actId="207"/>
        <pc:sldMkLst>
          <pc:docMk/>
          <pc:sldMk cId="292969545" sldId="317"/>
        </pc:sldMkLst>
        <pc:spChg chg="mod">
          <ac:chgData name="TRAN THU MAI ANH 20193288" userId="f7ef1e59-5016-4f15-a204-f58a8361bedd" providerId="ADAL" clId="{F7CC966F-477E-40D5-9788-FF3C98539DA5}" dt="2022-07-31T13:55:50.907" v="8360" actId="207"/>
          <ac:spMkLst>
            <pc:docMk/>
            <pc:sldMk cId="292969545" sldId="317"/>
            <ac:spMk id="3" creationId="{3573E091-9DCD-4DE7-96D1-A93E44E0F5B9}"/>
          </ac:spMkLst>
        </pc:spChg>
        <pc:spChg chg="add del mod">
          <ac:chgData name="TRAN THU MAI ANH 20193288" userId="f7ef1e59-5016-4f15-a204-f58a8361bedd" providerId="ADAL" clId="{F7CC966F-477E-40D5-9788-FF3C98539DA5}" dt="2022-07-31T13:34:06.602" v="7925" actId="478"/>
          <ac:spMkLst>
            <pc:docMk/>
            <pc:sldMk cId="292969545" sldId="317"/>
            <ac:spMk id="5" creationId="{46B9A7C2-395B-77BC-6B47-AD51CE8A2DC2}"/>
          </ac:spMkLst>
        </pc:spChg>
        <pc:spChg chg="add mod">
          <ac:chgData name="TRAN THU MAI ANH 20193288" userId="f7ef1e59-5016-4f15-a204-f58a8361bedd" providerId="ADAL" clId="{F7CC966F-477E-40D5-9788-FF3C98539DA5}" dt="2022-07-31T13:38:05.386" v="7983"/>
          <ac:spMkLst>
            <pc:docMk/>
            <pc:sldMk cId="292969545" sldId="317"/>
            <ac:spMk id="10" creationId="{C2C07665-3C6A-A80A-A2E3-6AE96067FC70}"/>
          </ac:spMkLst>
        </pc:spChg>
        <pc:spChg chg="add mod">
          <ac:chgData name="TRAN THU MAI ANH 20193288" userId="f7ef1e59-5016-4f15-a204-f58a8361bedd" providerId="ADAL" clId="{F7CC966F-477E-40D5-9788-FF3C98539DA5}" dt="2022-07-31T13:44:13.560" v="8166" actId="465"/>
          <ac:spMkLst>
            <pc:docMk/>
            <pc:sldMk cId="292969545" sldId="317"/>
            <ac:spMk id="12" creationId="{64F8A049-6502-59AB-83C5-04CE38FB48DB}"/>
          </ac:spMkLst>
        </pc:spChg>
        <pc:spChg chg="add del">
          <ac:chgData name="TRAN THU MAI ANH 20193288" userId="f7ef1e59-5016-4f15-a204-f58a8361bedd" providerId="ADAL" clId="{F7CC966F-477E-40D5-9788-FF3C98539DA5}" dt="2022-07-31T13:40:02.197" v="8042" actId="22"/>
          <ac:spMkLst>
            <pc:docMk/>
            <pc:sldMk cId="292969545" sldId="317"/>
            <ac:spMk id="14" creationId="{B145BE3A-9FF3-98EF-1FBB-4F448513FB4A}"/>
          </ac:spMkLst>
        </pc:spChg>
        <pc:graphicFrameChg chg="del">
          <ac:chgData name="TRAN THU MAI ANH 20193288" userId="f7ef1e59-5016-4f15-a204-f58a8361bedd" providerId="ADAL" clId="{F7CC966F-477E-40D5-9788-FF3C98539DA5}" dt="2022-07-31T13:17:09.174" v="7220" actId="478"/>
          <ac:graphicFrameMkLst>
            <pc:docMk/>
            <pc:sldMk cId="292969545" sldId="317"/>
            <ac:graphicFrameMk id="7" creationId="{C7AA3C48-5526-ED72-9338-AEFCD18E4DFF}"/>
          </ac:graphicFrameMkLst>
        </pc:graphicFrameChg>
        <pc:graphicFrameChg chg="add mod modGraphic">
          <ac:chgData name="TRAN THU MAI ANH 20193288" userId="f7ef1e59-5016-4f15-a204-f58a8361bedd" providerId="ADAL" clId="{F7CC966F-477E-40D5-9788-FF3C98539DA5}" dt="2022-07-31T13:44:06.080" v="8165" actId="12788"/>
          <ac:graphicFrameMkLst>
            <pc:docMk/>
            <pc:sldMk cId="292969545" sldId="317"/>
            <ac:graphicFrameMk id="15" creationId="{B1237C39-5C0C-1239-C4FB-6BD7231DF09E}"/>
          </ac:graphicFrameMkLst>
        </pc:graphicFrameChg>
        <pc:picChg chg="add mod">
          <ac:chgData name="TRAN THU MAI ANH 20193288" userId="f7ef1e59-5016-4f15-a204-f58a8361bedd" providerId="ADAL" clId="{F7CC966F-477E-40D5-9788-FF3C98539DA5}" dt="2022-07-31T13:44:06.080" v="8165" actId="12788"/>
          <ac:picMkLst>
            <pc:docMk/>
            <pc:sldMk cId="292969545" sldId="317"/>
            <ac:picMk id="8" creationId="{4D37E7BE-5B1A-45F7-7500-61BF5B8662E6}"/>
          </ac:picMkLst>
        </pc:picChg>
      </pc:sldChg>
      <pc:sldChg chg="addSp delSp modSp add mod">
        <pc:chgData name="TRAN THU MAI ANH 20193288" userId="f7ef1e59-5016-4f15-a204-f58a8361bedd" providerId="ADAL" clId="{F7CC966F-477E-40D5-9788-FF3C98539DA5}" dt="2022-07-31T13:26:18.148" v="7733" actId="948"/>
        <pc:sldMkLst>
          <pc:docMk/>
          <pc:sldMk cId="1890156256" sldId="318"/>
        </pc:sldMkLst>
        <pc:spChg chg="mod">
          <ac:chgData name="TRAN THU MAI ANH 20193288" userId="f7ef1e59-5016-4f15-a204-f58a8361bedd" providerId="ADAL" clId="{F7CC966F-477E-40D5-9788-FF3C98539DA5}" dt="2022-07-31T13:26:18.148" v="7733" actId="948"/>
          <ac:spMkLst>
            <pc:docMk/>
            <pc:sldMk cId="1890156256" sldId="318"/>
            <ac:spMk id="3" creationId="{3573E091-9DCD-4DE7-96D1-A93E44E0F5B9}"/>
          </ac:spMkLst>
        </pc:spChg>
        <pc:spChg chg="add mod">
          <ac:chgData name="TRAN THU MAI ANH 20193288" userId="f7ef1e59-5016-4f15-a204-f58a8361bedd" providerId="ADAL" clId="{F7CC966F-477E-40D5-9788-FF3C98539DA5}" dt="2022-07-31T13:25:51.588" v="7730" actId="1038"/>
          <ac:spMkLst>
            <pc:docMk/>
            <pc:sldMk cId="1890156256" sldId="318"/>
            <ac:spMk id="5" creationId="{7365779B-D9F5-6D6F-13B0-FA42DF691486}"/>
          </ac:spMkLst>
        </pc:spChg>
        <pc:graphicFrameChg chg="del">
          <ac:chgData name="TRAN THU MAI ANH 20193288" userId="f7ef1e59-5016-4f15-a204-f58a8361bedd" providerId="ADAL" clId="{F7CC966F-477E-40D5-9788-FF3C98539DA5}" dt="2022-07-31T13:19:21.764" v="7530" actId="478"/>
          <ac:graphicFrameMkLst>
            <pc:docMk/>
            <pc:sldMk cId="1890156256" sldId="318"/>
            <ac:graphicFrameMk id="7" creationId="{C7AA3C48-5526-ED72-9338-AEFCD18E4DFF}"/>
          </ac:graphicFrameMkLst>
        </pc:graphicFrameChg>
      </pc:sldChg>
      <pc:sldChg chg="add del ord">
        <pc:chgData name="TRAN THU MAI ANH 20193288" userId="f7ef1e59-5016-4f15-a204-f58a8361bedd" providerId="ADAL" clId="{F7CC966F-477E-40D5-9788-FF3C98539DA5}" dt="2022-07-31T13:19:09.598" v="7511" actId="47"/>
        <pc:sldMkLst>
          <pc:docMk/>
          <pc:sldMk cId="3044347980" sldId="318"/>
        </pc:sldMkLst>
      </pc:sldChg>
      <pc:sldChg chg="modSp add mod ord">
        <pc:chgData name="TRAN THU MAI ANH 20193288" userId="f7ef1e59-5016-4f15-a204-f58a8361bedd" providerId="ADAL" clId="{F7CC966F-477E-40D5-9788-FF3C98539DA5}" dt="2022-07-31T14:30:50.732" v="9700" actId="207"/>
        <pc:sldMkLst>
          <pc:docMk/>
          <pc:sldMk cId="3086578987" sldId="319"/>
        </pc:sldMkLst>
        <pc:spChg chg="mod">
          <ac:chgData name="TRAN THU MAI ANH 20193288" userId="f7ef1e59-5016-4f15-a204-f58a8361bedd" providerId="ADAL" clId="{F7CC966F-477E-40D5-9788-FF3C98539DA5}" dt="2022-07-31T14:30:50.732" v="9700" actId="207"/>
          <ac:spMkLst>
            <pc:docMk/>
            <pc:sldMk cId="3086578987" sldId="319"/>
            <ac:spMk id="3" creationId="{3573E091-9DCD-4DE7-96D1-A93E44E0F5B9}"/>
          </ac:spMkLst>
        </pc:spChg>
        <pc:spChg chg="mod">
          <ac:chgData name="TRAN THU MAI ANH 20193288" userId="f7ef1e59-5016-4f15-a204-f58a8361bedd" providerId="ADAL" clId="{F7CC966F-477E-40D5-9788-FF3C98539DA5}" dt="2022-07-31T14:14:15.262" v="9048" actId="20577"/>
          <ac:spMkLst>
            <pc:docMk/>
            <pc:sldMk cId="3086578987" sldId="319"/>
            <ac:spMk id="12" creationId="{64F8A049-6502-59AB-83C5-04CE38FB48DB}"/>
          </ac:spMkLst>
        </pc:spChg>
        <pc:graphicFrameChg chg="modGraphic">
          <ac:chgData name="TRAN THU MAI ANH 20193288" userId="f7ef1e59-5016-4f15-a204-f58a8361bedd" providerId="ADAL" clId="{F7CC966F-477E-40D5-9788-FF3C98539DA5}" dt="2022-07-31T14:14:53.577" v="9078" actId="20577"/>
          <ac:graphicFrameMkLst>
            <pc:docMk/>
            <pc:sldMk cId="3086578987" sldId="319"/>
            <ac:graphicFrameMk id="15" creationId="{B1237C39-5C0C-1239-C4FB-6BD7231DF09E}"/>
          </ac:graphicFrameMkLst>
        </pc:graphicFrameChg>
        <pc:picChg chg="mod">
          <ac:chgData name="TRAN THU MAI ANH 20193288" userId="f7ef1e59-5016-4f15-a204-f58a8361bedd" providerId="ADAL" clId="{F7CC966F-477E-40D5-9788-FF3C98539DA5}" dt="2022-07-31T13:51:26.514" v="8248" actId="14826"/>
          <ac:picMkLst>
            <pc:docMk/>
            <pc:sldMk cId="3086578987" sldId="319"/>
            <ac:picMk id="8" creationId="{4D37E7BE-5B1A-45F7-7500-61BF5B8662E6}"/>
          </ac:picMkLst>
        </pc:picChg>
      </pc:sldChg>
      <pc:sldChg chg="delSp modSp add mod">
        <pc:chgData name="TRAN THU MAI ANH 20193288" userId="f7ef1e59-5016-4f15-a204-f58a8361bedd" providerId="ADAL" clId="{F7CC966F-477E-40D5-9788-FF3C98539DA5}" dt="2022-07-31T14:19:11.847" v="9247" actId="478"/>
        <pc:sldMkLst>
          <pc:docMk/>
          <pc:sldMk cId="1280313146" sldId="320"/>
        </pc:sldMkLst>
        <pc:spChg chg="mod">
          <ac:chgData name="TRAN THU MAI ANH 20193288" userId="f7ef1e59-5016-4f15-a204-f58a8361bedd" providerId="ADAL" clId="{F7CC966F-477E-40D5-9788-FF3C98539DA5}" dt="2022-07-31T14:19:07.412" v="9246" actId="20577"/>
          <ac:spMkLst>
            <pc:docMk/>
            <pc:sldMk cId="1280313146" sldId="320"/>
            <ac:spMk id="3" creationId="{3573E091-9DCD-4DE7-96D1-A93E44E0F5B9}"/>
          </ac:spMkLst>
        </pc:spChg>
        <pc:spChg chg="del">
          <ac:chgData name="TRAN THU MAI ANH 20193288" userId="f7ef1e59-5016-4f15-a204-f58a8361bedd" providerId="ADAL" clId="{F7CC966F-477E-40D5-9788-FF3C98539DA5}" dt="2022-07-31T14:19:11.847" v="9247" actId="478"/>
          <ac:spMkLst>
            <pc:docMk/>
            <pc:sldMk cId="1280313146" sldId="320"/>
            <ac:spMk id="10" creationId="{C2C07665-3C6A-A80A-A2E3-6AE96067FC70}"/>
          </ac:spMkLst>
        </pc:spChg>
        <pc:spChg chg="del mod">
          <ac:chgData name="TRAN THU MAI ANH 20193288" userId="f7ef1e59-5016-4f15-a204-f58a8361bedd" providerId="ADAL" clId="{F7CC966F-477E-40D5-9788-FF3C98539DA5}" dt="2022-07-31T13:56:16.675" v="8364" actId="478"/>
          <ac:spMkLst>
            <pc:docMk/>
            <pc:sldMk cId="1280313146" sldId="320"/>
            <ac:spMk id="12" creationId="{64F8A049-6502-59AB-83C5-04CE38FB48DB}"/>
          </ac:spMkLst>
        </pc:spChg>
        <pc:graphicFrameChg chg="del">
          <ac:chgData name="TRAN THU MAI ANH 20193288" userId="f7ef1e59-5016-4f15-a204-f58a8361bedd" providerId="ADAL" clId="{F7CC966F-477E-40D5-9788-FF3C98539DA5}" dt="2022-07-31T13:56:18.043" v="8365" actId="478"/>
          <ac:graphicFrameMkLst>
            <pc:docMk/>
            <pc:sldMk cId="1280313146" sldId="320"/>
            <ac:graphicFrameMk id="15" creationId="{B1237C39-5C0C-1239-C4FB-6BD7231DF09E}"/>
          </ac:graphicFrameMkLst>
        </pc:graphicFrameChg>
        <pc:picChg chg="del">
          <ac:chgData name="TRAN THU MAI ANH 20193288" userId="f7ef1e59-5016-4f15-a204-f58a8361bedd" providerId="ADAL" clId="{F7CC966F-477E-40D5-9788-FF3C98539DA5}" dt="2022-07-31T13:56:15.461" v="8362" actId="478"/>
          <ac:picMkLst>
            <pc:docMk/>
            <pc:sldMk cId="1280313146" sldId="320"/>
            <ac:picMk id="8" creationId="{4D37E7BE-5B1A-45F7-7500-61BF5B8662E6}"/>
          </ac:picMkLst>
        </pc:picChg>
      </pc:sldChg>
      <pc:sldChg chg="addSp delSp modSp add mod">
        <pc:chgData name="TRAN THU MAI ANH 20193288" userId="f7ef1e59-5016-4f15-a204-f58a8361bedd" providerId="ADAL" clId="{F7CC966F-477E-40D5-9788-FF3C98539DA5}" dt="2022-07-31T14:11:53.586" v="9028" actId="478"/>
        <pc:sldMkLst>
          <pc:docMk/>
          <pc:sldMk cId="3741990896" sldId="321"/>
        </pc:sldMkLst>
        <pc:spChg chg="mod">
          <ac:chgData name="TRAN THU MAI ANH 20193288" userId="f7ef1e59-5016-4f15-a204-f58a8361bedd" providerId="ADAL" clId="{F7CC966F-477E-40D5-9788-FF3C98539DA5}" dt="2022-07-31T14:11:05.494" v="9022" actId="20577"/>
          <ac:spMkLst>
            <pc:docMk/>
            <pc:sldMk cId="3741990896" sldId="321"/>
            <ac:spMk id="3" creationId="{3573E091-9DCD-4DE7-96D1-A93E44E0F5B9}"/>
          </ac:spMkLst>
        </pc:spChg>
        <pc:spChg chg="add mod">
          <ac:chgData name="TRAN THU MAI ANH 20193288" userId="f7ef1e59-5016-4f15-a204-f58a8361bedd" providerId="ADAL" clId="{F7CC966F-477E-40D5-9788-FF3C98539DA5}" dt="2022-07-31T14:11:46.453" v="9027" actId="1076"/>
          <ac:spMkLst>
            <pc:docMk/>
            <pc:sldMk cId="3741990896" sldId="321"/>
            <ac:spMk id="5" creationId="{9D78F7C1-AD82-4C59-F6D5-36FCD1264DD4}"/>
          </ac:spMkLst>
        </pc:spChg>
        <pc:spChg chg="add del mod">
          <ac:chgData name="TRAN THU MAI ANH 20193288" userId="f7ef1e59-5016-4f15-a204-f58a8361bedd" providerId="ADAL" clId="{F7CC966F-477E-40D5-9788-FF3C98539DA5}" dt="2022-07-31T14:11:09.924" v="9024"/>
          <ac:spMkLst>
            <pc:docMk/>
            <pc:sldMk cId="3741990896" sldId="321"/>
            <ac:spMk id="6" creationId="{DFC17BBC-F447-3162-AF75-FD6AF5D6C046}"/>
          </ac:spMkLst>
        </pc:spChg>
        <pc:spChg chg="add del mod">
          <ac:chgData name="TRAN THU MAI ANH 20193288" userId="f7ef1e59-5016-4f15-a204-f58a8361bedd" providerId="ADAL" clId="{F7CC966F-477E-40D5-9788-FF3C98539DA5}" dt="2022-07-31T14:11:09.924" v="9026"/>
          <ac:spMkLst>
            <pc:docMk/>
            <pc:sldMk cId="3741990896" sldId="321"/>
            <ac:spMk id="7" creationId="{CEDC2254-6337-0EB6-A672-E7D88B457457}"/>
          </ac:spMkLst>
        </pc:spChg>
        <pc:spChg chg="del">
          <ac:chgData name="TRAN THU MAI ANH 20193288" userId="f7ef1e59-5016-4f15-a204-f58a8361bedd" providerId="ADAL" clId="{F7CC966F-477E-40D5-9788-FF3C98539DA5}" dt="2022-07-31T14:11:53.586" v="9028" actId="478"/>
          <ac:spMkLst>
            <pc:docMk/>
            <pc:sldMk cId="3741990896" sldId="321"/>
            <ac:spMk id="10" creationId="{C2C07665-3C6A-A80A-A2E3-6AE96067FC70}"/>
          </ac:spMkLst>
        </pc:spChg>
      </pc:sldChg>
      <pc:sldChg chg="modSp add mod ord">
        <pc:chgData name="TRAN THU MAI ANH 20193288" userId="f7ef1e59-5016-4f15-a204-f58a8361bedd" providerId="ADAL" clId="{F7CC966F-477E-40D5-9788-FF3C98539DA5}" dt="2022-07-31T14:18:23.689" v="9240" actId="20577"/>
        <pc:sldMkLst>
          <pc:docMk/>
          <pc:sldMk cId="4094715654" sldId="322"/>
        </pc:sldMkLst>
        <pc:spChg chg="mod">
          <ac:chgData name="TRAN THU MAI ANH 20193288" userId="f7ef1e59-5016-4f15-a204-f58a8361bedd" providerId="ADAL" clId="{F7CC966F-477E-40D5-9788-FF3C98539DA5}" dt="2022-07-31T14:18:23.689" v="9240" actId="20577"/>
          <ac:spMkLst>
            <pc:docMk/>
            <pc:sldMk cId="4094715654" sldId="322"/>
            <ac:spMk id="3" creationId="{3573E091-9DCD-4DE7-96D1-A93E44E0F5B9}"/>
          </ac:spMkLst>
        </pc:spChg>
      </pc:sldChg>
      <pc:sldChg chg="modSp add mod ord">
        <pc:chgData name="TRAN THU MAI ANH 20193288" userId="f7ef1e59-5016-4f15-a204-f58a8361bedd" providerId="ADAL" clId="{F7CC966F-477E-40D5-9788-FF3C98539DA5}" dt="2022-07-31T14:23:51.708" v="9379" actId="20577"/>
        <pc:sldMkLst>
          <pc:docMk/>
          <pc:sldMk cId="563749168" sldId="323"/>
        </pc:sldMkLst>
        <pc:spChg chg="mod">
          <ac:chgData name="TRAN THU MAI ANH 20193288" userId="f7ef1e59-5016-4f15-a204-f58a8361bedd" providerId="ADAL" clId="{F7CC966F-477E-40D5-9788-FF3C98539DA5}" dt="2022-07-31T14:23:51.708" v="9379" actId="20577"/>
          <ac:spMkLst>
            <pc:docMk/>
            <pc:sldMk cId="563749168" sldId="323"/>
            <ac:spMk id="3" creationId="{3573E091-9DCD-4DE7-96D1-A93E44E0F5B9}"/>
          </ac:spMkLst>
        </pc:spChg>
        <pc:spChg chg="mod">
          <ac:chgData name="TRAN THU MAI ANH 20193288" userId="f7ef1e59-5016-4f15-a204-f58a8361bedd" providerId="ADAL" clId="{F7CC966F-477E-40D5-9788-FF3C98539DA5}" dt="2022-07-31T14:20:35.988" v="9266" actId="1076"/>
          <ac:spMkLst>
            <pc:docMk/>
            <pc:sldMk cId="563749168" sldId="323"/>
            <ac:spMk id="5" creationId="{9D78F7C1-AD82-4C59-F6D5-36FCD1264DD4}"/>
          </ac:spMkLst>
        </pc:spChg>
      </pc:sldChg>
      <pc:sldChg chg="modSp add mod ord">
        <pc:chgData name="TRAN THU MAI ANH 20193288" userId="f7ef1e59-5016-4f15-a204-f58a8361bedd" providerId="ADAL" clId="{F7CC966F-477E-40D5-9788-FF3C98539DA5}" dt="2022-07-31T14:31:06.697" v="9702" actId="207"/>
        <pc:sldMkLst>
          <pc:docMk/>
          <pc:sldMk cId="3853913899" sldId="324"/>
        </pc:sldMkLst>
        <pc:spChg chg="mod">
          <ac:chgData name="TRAN THU MAI ANH 20193288" userId="f7ef1e59-5016-4f15-a204-f58a8361bedd" providerId="ADAL" clId="{F7CC966F-477E-40D5-9788-FF3C98539DA5}" dt="2022-07-31T14:31:06.697" v="9702" actId="207"/>
          <ac:spMkLst>
            <pc:docMk/>
            <pc:sldMk cId="3853913899" sldId="324"/>
            <ac:spMk id="3" creationId="{3573E091-9DCD-4DE7-96D1-A93E44E0F5B9}"/>
          </ac:spMkLst>
        </pc:spChg>
        <pc:spChg chg="mod">
          <ac:chgData name="TRAN THU MAI ANH 20193288" userId="f7ef1e59-5016-4f15-a204-f58a8361bedd" providerId="ADAL" clId="{F7CC966F-477E-40D5-9788-FF3C98539DA5}" dt="2022-07-31T14:22:38.248" v="9342" actId="20577"/>
          <ac:spMkLst>
            <pc:docMk/>
            <pc:sldMk cId="3853913899" sldId="324"/>
            <ac:spMk id="12" creationId="{64F8A049-6502-59AB-83C5-04CE38FB48DB}"/>
          </ac:spMkLst>
        </pc:spChg>
        <pc:graphicFrameChg chg="modGraphic">
          <ac:chgData name="TRAN THU MAI ANH 20193288" userId="f7ef1e59-5016-4f15-a204-f58a8361bedd" providerId="ADAL" clId="{F7CC966F-477E-40D5-9788-FF3C98539DA5}" dt="2022-07-31T14:23:13.247" v="9374" actId="20577"/>
          <ac:graphicFrameMkLst>
            <pc:docMk/>
            <pc:sldMk cId="3853913899" sldId="324"/>
            <ac:graphicFrameMk id="15" creationId="{B1237C39-5C0C-1239-C4FB-6BD7231DF09E}"/>
          </ac:graphicFrameMkLst>
        </pc:graphicFrameChg>
        <pc:picChg chg="mod">
          <ac:chgData name="TRAN THU MAI ANH 20193288" userId="f7ef1e59-5016-4f15-a204-f58a8361bedd" providerId="ADAL" clId="{F7CC966F-477E-40D5-9788-FF3C98539DA5}" dt="2022-07-31T14:22:05.405" v="9324" actId="14826"/>
          <ac:picMkLst>
            <pc:docMk/>
            <pc:sldMk cId="3853913899" sldId="324"/>
            <ac:picMk id="8" creationId="{4D37E7BE-5B1A-45F7-7500-61BF5B8662E6}"/>
          </ac:picMkLst>
        </pc:picChg>
      </pc:sldChg>
    </pc:docChg>
  </pc:docChgLst>
  <pc:docChgLst>
    <pc:chgData name="NGUYEN KHAC DUY 20193292" userId="e32d3a7e-4dc5-4479-a7f3-bdf32887237f" providerId="ADAL" clId="{CBAC412B-5DE1-4DBD-9AAD-4C68BA4EFA03}"/>
    <pc:docChg chg="undo redo custSel addSld modSld sldOrd">
      <pc:chgData name="NGUYEN KHAC DUY 20193292" userId="e32d3a7e-4dc5-4479-a7f3-bdf32887237f" providerId="ADAL" clId="{CBAC412B-5DE1-4DBD-9AAD-4C68BA4EFA03}" dt="2022-07-31T10:17:19.880" v="1949" actId="171"/>
      <pc:docMkLst>
        <pc:docMk/>
      </pc:docMkLst>
      <pc:sldChg chg="addSp modSp new mod">
        <pc:chgData name="NGUYEN KHAC DUY 20193292" userId="e32d3a7e-4dc5-4479-a7f3-bdf32887237f" providerId="ADAL" clId="{CBAC412B-5DE1-4DBD-9AAD-4C68BA4EFA03}" dt="2022-07-31T06:47:15.887" v="179" actId="167"/>
        <pc:sldMkLst>
          <pc:docMk/>
          <pc:sldMk cId="3290546293" sldId="298"/>
        </pc:sldMkLst>
        <pc:spChg chg="mod">
          <ac:chgData name="NGUYEN KHAC DUY 20193292" userId="e32d3a7e-4dc5-4479-a7f3-bdf32887237f" providerId="ADAL" clId="{CBAC412B-5DE1-4DBD-9AAD-4C68BA4EFA03}" dt="2022-07-31T04:25:29.944" v="1"/>
          <ac:spMkLst>
            <pc:docMk/>
            <pc:sldMk cId="3290546293" sldId="298"/>
            <ac:spMk id="3" creationId="{2E900021-F63A-024B-E833-61C92AFF89E4}"/>
          </ac:spMkLst>
        </pc:spChg>
        <pc:spChg chg="mod">
          <ac:chgData name="NGUYEN KHAC DUY 20193292" userId="e32d3a7e-4dc5-4479-a7f3-bdf32887237f" providerId="ADAL" clId="{CBAC412B-5DE1-4DBD-9AAD-4C68BA4EFA03}" dt="2022-07-31T06:46:10.686" v="171" actId="20577"/>
          <ac:spMkLst>
            <pc:docMk/>
            <pc:sldMk cId="3290546293" sldId="298"/>
            <ac:spMk id="4" creationId="{D55FF956-913E-5231-4811-B04FAC579ACD}"/>
          </ac:spMkLst>
        </pc:spChg>
        <pc:spChg chg="add mod ord">
          <ac:chgData name="NGUYEN KHAC DUY 20193292" userId="e32d3a7e-4dc5-4479-a7f3-bdf32887237f" providerId="ADAL" clId="{CBAC412B-5DE1-4DBD-9AAD-4C68BA4EFA03}" dt="2022-07-31T06:47:15.887" v="179" actId="167"/>
          <ac:spMkLst>
            <pc:docMk/>
            <pc:sldMk cId="3290546293" sldId="298"/>
            <ac:spMk id="5" creationId="{8D3D6855-AC9D-8A52-7F7A-056012FB70A0}"/>
          </ac:spMkLst>
        </pc:spChg>
        <pc:spChg chg="add mod ord">
          <ac:chgData name="NGUYEN KHAC DUY 20193292" userId="e32d3a7e-4dc5-4479-a7f3-bdf32887237f" providerId="ADAL" clId="{CBAC412B-5DE1-4DBD-9AAD-4C68BA4EFA03}" dt="2022-07-31T06:47:15.887" v="179" actId="167"/>
          <ac:spMkLst>
            <pc:docMk/>
            <pc:sldMk cId="3290546293" sldId="298"/>
            <ac:spMk id="6" creationId="{BE0BE691-82FF-BF65-A191-DC14BA3B1E6A}"/>
          </ac:spMkLst>
        </pc:spChg>
      </pc:sldChg>
      <pc:sldChg chg="addSp modSp new mod">
        <pc:chgData name="NGUYEN KHAC DUY 20193292" userId="e32d3a7e-4dc5-4479-a7f3-bdf32887237f" providerId="ADAL" clId="{CBAC412B-5DE1-4DBD-9AAD-4C68BA4EFA03}" dt="2022-07-31T06:01:08.139" v="160" actId="20577"/>
        <pc:sldMkLst>
          <pc:docMk/>
          <pc:sldMk cId="1645196998" sldId="299"/>
        </pc:sldMkLst>
        <pc:spChg chg="mod">
          <ac:chgData name="NGUYEN KHAC DUY 20193292" userId="e32d3a7e-4dc5-4479-a7f3-bdf32887237f" providerId="ADAL" clId="{CBAC412B-5DE1-4DBD-9AAD-4C68BA4EFA03}" dt="2022-07-31T05:50:57.223" v="89"/>
          <ac:spMkLst>
            <pc:docMk/>
            <pc:sldMk cId="1645196998" sldId="299"/>
            <ac:spMk id="3" creationId="{5B263CDC-072C-9CF7-BD97-DDE7E4F417EF}"/>
          </ac:spMkLst>
        </pc:spChg>
        <pc:spChg chg="mod">
          <ac:chgData name="NGUYEN KHAC DUY 20193292" userId="e32d3a7e-4dc5-4479-a7f3-bdf32887237f" providerId="ADAL" clId="{CBAC412B-5DE1-4DBD-9AAD-4C68BA4EFA03}" dt="2022-07-31T06:01:08.139" v="160" actId="20577"/>
          <ac:spMkLst>
            <pc:docMk/>
            <pc:sldMk cId="1645196998" sldId="299"/>
            <ac:spMk id="4" creationId="{9E3C02BA-A320-150F-C80A-B93108D91E27}"/>
          </ac:spMkLst>
        </pc:spChg>
        <pc:picChg chg="add mod">
          <ac:chgData name="NGUYEN KHAC DUY 20193292" userId="e32d3a7e-4dc5-4479-a7f3-bdf32887237f" providerId="ADAL" clId="{CBAC412B-5DE1-4DBD-9AAD-4C68BA4EFA03}" dt="2022-07-31T05:52:23.504" v="95" actId="1076"/>
          <ac:picMkLst>
            <pc:docMk/>
            <pc:sldMk cId="1645196998" sldId="299"/>
            <ac:picMk id="5" creationId="{3AF898D8-3DE1-E01A-A1A8-0C4E2D2F48BF}"/>
          </ac:picMkLst>
        </pc:picChg>
      </pc:sldChg>
      <pc:sldChg chg="addSp delSp modSp new mod">
        <pc:chgData name="NGUYEN KHAC DUY 20193292" userId="e32d3a7e-4dc5-4479-a7f3-bdf32887237f" providerId="ADAL" clId="{CBAC412B-5DE1-4DBD-9AAD-4C68BA4EFA03}" dt="2022-07-31T10:15:57.781" v="1940" actId="167"/>
        <pc:sldMkLst>
          <pc:docMk/>
          <pc:sldMk cId="4048180948" sldId="302"/>
        </pc:sldMkLst>
        <pc:spChg chg="mod">
          <ac:chgData name="NGUYEN KHAC DUY 20193292" userId="e32d3a7e-4dc5-4479-a7f3-bdf32887237f" providerId="ADAL" clId="{CBAC412B-5DE1-4DBD-9AAD-4C68BA4EFA03}" dt="2022-07-31T06:44:59.832" v="169"/>
          <ac:spMkLst>
            <pc:docMk/>
            <pc:sldMk cId="4048180948" sldId="302"/>
            <ac:spMk id="3" creationId="{2A6B38C4-536E-EC05-3768-8E529E64E409}"/>
          </ac:spMkLst>
        </pc:spChg>
        <pc:spChg chg="mod">
          <ac:chgData name="NGUYEN KHAC DUY 20193292" userId="e32d3a7e-4dc5-4479-a7f3-bdf32887237f" providerId="ADAL" clId="{CBAC412B-5DE1-4DBD-9AAD-4C68BA4EFA03}" dt="2022-07-31T08:26:57.177" v="477" actId="122"/>
          <ac:spMkLst>
            <pc:docMk/>
            <pc:sldMk cId="4048180948" sldId="302"/>
            <ac:spMk id="4" creationId="{8AC677D7-DC87-FAB1-9409-497499101C5C}"/>
          </ac:spMkLst>
        </pc:spChg>
        <pc:spChg chg="add del mod">
          <ac:chgData name="NGUYEN KHAC DUY 20193292" userId="e32d3a7e-4dc5-4479-a7f3-bdf32887237f" providerId="ADAL" clId="{CBAC412B-5DE1-4DBD-9AAD-4C68BA4EFA03}" dt="2022-07-31T06:56:33.985" v="316" actId="478"/>
          <ac:spMkLst>
            <pc:docMk/>
            <pc:sldMk cId="4048180948" sldId="302"/>
            <ac:spMk id="6" creationId="{4DACC797-858A-C337-2B1C-8A4F0FE3D397}"/>
          </ac:spMkLst>
        </pc:spChg>
        <pc:spChg chg="add mod">
          <ac:chgData name="NGUYEN KHAC DUY 20193292" userId="e32d3a7e-4dc5-4479-a7f3-bdf32887237f" providerId="ADAL" clId="{CBAC412B-5DE1-4DBD-9AAD-4C68BA4EFA03}" dt="2022-07-31T08:26:51.750" v="476" actId="122"/>
          <ac:spMkLst>
            <pc:docMk/>
            <pc:sldMk cId="4048180948" sldId="302"/>
            <ac:spMk id="7" creationId="{274916B2-BEE2-F93D-34E1-E86ABF4C7DAB}"/>
          </ac:spMkLst>
        </pc:spChg>
        <pc:spChg chg="add mod ord">
          <ac:chgData name="NGUYEN KHAC DUY 20193292" userId="e32d3a7e-4dc5-4479-a7f3-bdf32887237f" providerId="ADAL" clId="{CBAC412B-5DE1-4DBD-9AAD-4C68BA4EFA03}" dt="2022-07-31T10:15:57.781" v="1940" actId="167"/>
          <ac:spMkLst>
            <pc:docMk/>
            <pc:sldMk cId="4048180948" sldId="302"/>
            <ac:spMk id="8" creationId="{3052F1F4-9BD2-4557-B294-FB704AD9150D}"/>
          </ac:spMkLst>
        </pc:spChg>
        <pc:spChg chg="add mod ord">
          <ac:chgData name="NGUYEN KHAC DUY 20193292" userId="e32d3a7e-4dc5-4479-a7f3-bdf32887237f" providerId="ADAL" clId="{CBAC412B-5DE1-4DBD-9AAD-4C68BA4EFA03}" dt="2022-07-31T10:15:12.718" v="1931" actId="171"/>
          <ac:spMkLst>
            <pc:docMk/>
            <pc:sldMk cId="4048180948" sldId="302"/>
            <ac:spMk id="9" creationId="{12749ED5-2D0E-4607-95AB-AE768C1D2B2D}"/>
          </ac:spMkLst>
        </pc:spChg>
        <pc:graphicFrameChg chg="add del mod">
          <ac:chgData name="NGUYEN KHAC DUY 20193292" userId="e32d3a7e-4dc5-4479-a7f3-bdf32887237f" providerId="ADAL" clId="{CBAC412B-5DE1-4DBD-9AAD-4C68BA4EFA03}" dt="2022-07-31T06:53:23.347" v="282" actId="478"/>
          <ac:graphicFrameMkLst>
            <pc:docMk/>
            <pc:sldMk cId="4048180948" sldId="302"/>
            <ac:graphicFrameMk id="5" creationId="{87607D9B-9762-AD86-B3F3-1AB952A1F64A}"/>
          </ac:graphicFrameMkLst>
        </pc:graphicFrameChg>
      </pc:sldChg>
      <pc:sldChg chg="addSp delSp modSp new mod">
        <pc:chgData name="NGUYEN KHAC DUY 20193292" userId="e32d3a7e-4dc5-4479-a7f3-bdf32887237f" providerId="ADAL" clId="{CBAC412B-5DE1-4DBD-9AAD-4C68BA4EFA03}" dt="2022-07-31T10:15:54.497" v="1939" actId="167"/>
        <pc:sldMkLst>
          <pc:docMk/>
          <pc:sldMk cId="656609940" sldId="303"/>
        </pc:sldMkLst>
        <pc:spChg chg="mod">
          <ac:chgData name="NGUYEN KHAC DUY 20193292" userId="e32d3a7e-4dc5-4479-a7f3-bdf32887237f" providerId="ADAL" clId="{CBAC412B-5DE1-4DBD-9AAD-4C68BA4EFA03}" dt="2022-07-31T08:25:38.755" v="390"/>
          <ac:spMkLst>
            <pc:docMk/>
            <pc:sldMk cId="656609940" sldId="303"/>
            <ac:spMk id="3" creationId="{7FA50674-9F87-A269-6D1C-976FB633D897}"/>
          </ac:spMkLst>
        </pc:spChg>
        <pc:spChg chg="mod">
          <ac:chgData name="NGUYEN KHAC DUY 20193292" userId="e32d3a7e-4dc5-4479-a7f3-bdf32887237f" providerId="ADAL" clId="{CBAC412B-5DE1-4DBD-9AAD-4C68BA4EFA03}" dt="2022-07-31T10:14:32.178" v="1925" actId="20577"/>
          <ac:spMkLst>
            <pc:docMk/>
            <pc:sldMk cId="656609940" sldId="303"/>
            <ac:spMk id="4" creationId="{88FC5832-58EC-5A98-856B-923142381497}"/>
          </ac:spMkLst>
        </pc:spChg>
        <pc:spChg chg="add mod">
          <ac:chgData name="NGUYEN KHAC DUY 20193292" userId="e32d3a7e-4dc5-4479-a7f3-bdf32887237f" providerId="ADAL" clId="{CBAC412B-5DE1-4DBD-9AAD-4C68BA4EFA03}" dt="2022-07-31T10:14:36.154" v="1926" actId="20577"/>
          <ac:spMkLst>
            <pc:docMk/>
            <pc:sldMk cId="656609940" sldId="303"/>
            <ac:spMk id="6" creationId="{5BA9ECDB-7EC5-BFCE-F520-712304230EFE}"/>
          </ac:spMkLst>
        </pc:spChg>
        <pc:spChg chg="add mod ord">
          <ac:chgData name="NGUYEN KHAC DUY 20193292" userId="e32d3a7e-4dc5-4479-a7f3-bdf32887237f" providerId="ADAL" clId="{CBAC412B-5DE1-4DBD-9AAD-4C68BA4EFA03}" dt="2022-07-31T10:15:52.127" v="1938" actId="167"/>
          <ac:spMkLst>
            <pc:docMk/>
            <pc:sldMk cId="656609940" sldId="303"/>
            <ac:spMk id="7" creationId="{E358846C-52C9-AD4A-FF31-DA0068DF69AA}"/>
          </ac:spMkLst>
        </pc:spChg>
        <pc:spChg chg="add mod ord">
          <ac:chgData name="NGUYEN KHAC DUY 20193292" userId="e32d3a7e-4dc5-4479-a7f3-bdf32887237f" providerId="ADAL" clId="{CBAC412B-5DE1-4DBD-9AAD-4C68BA4EFA03}" dt="2022-07-31T10:15:54.497" v="1939" actId="167"/>
          <ac:spMkLst>
            <pc:docMk/>
            <pc:sldMk cId="656609940" sldId="303"/>
            <ac:spMk id="8" creationId="{27499BD8-8751-8BD3-BD13-7CBE1A838BE9}"/>
          </ac:spMkLst>
        </pc:spChg>
        <pc:graphicFrameChg chg="add del mod">
          <ac:chgData name="NGUYEN KHAC DUY 20193292" userId="e32d3a7e-4dc5-4479-a7f3-bdf32887237f" providerId="ADAL" clId="{CBAC412B-5DE1-4DBD-9AAD-4C68BA4EFA03}" dt="2022-07-31T08:27:31.460" v="487"/>
          <ac:graphicFrameMkLst>
            <pc:docMk/>
            <pc:sldMk cId="656609940" sldId="303"/>
            <ac:graphicFrameMk id="5" creationId="{9CF283B8-6753-FBB7-6D55-20613BD91F57}"/>
          </ac:graphicFrameMkLst>
        </pc:graphicFrameChg>
      </pc:sldChg>
      <pc:sldChg chg="addSp modSp new mod">
        <pc:chgData name="NGUYEN KHAC DUY 20193292" userId="e32d3a7e-4dc5-4479-a7f3-bdf32887237f" providerId="ADAL" clId="{CBAC412B-5DE1-4DBD-9AAD-4C68BA4EFA03}" dt="2022-07-31T10:16:17.405" v="1943" actId="167"/>
        <pc:sldMkLst>
          <pc:docMk/>
          <pc:sldMk cId="510461050" sldId="304"/>
        </pc:sldMkLst>
        <pc:spChg chg="mod">
          <ac:chgData name="NGUYEN KHAC DUY 20193292" userId="e32d3a7e-4dc5-4479-a7f3-bdf32887237f" providerId="ADAL" clId="{CBAC412B-5DE1-4DBD-9AAD-4C68BA4EFA03}" dt="2022-07-31T08:35:05.722" v="663"/>
          <ac:spMkLst>
            <pc:docMk/>
            <pc:sldMk cId="510461050" sldId="304"/>
            <ac:spMk id="3" creationId="{37E958C4-449F-3BBC-91A4-7EDFD4F94D19}"/>
          </ac:spMkLst>
        </pc:spChg>
        <pc:spChg chg="mod">
          <ac:chgData name="NGUYEN KHAC DUY 20193292" userId="e32d3a7e-4dc5-4479-a7f3-bdf32887237f" providerId="ADAL" clId="{CBAC412B-5DE1-4DBD-9AAD-4C68BA4EFA03}" dt="2022-07-31T10:14:14.851" v="1924" actId="20577"/>
          <ac:spMkLst>
            <pc:docMk/>
            <pc:sldMk cId="510461050" sldId="304"/>
            <ac:spMk id="4" creationId="{5BEC1533-977E-E250-5CC0-F7E3F65E0C9D}"/>
          </ac:spMkLst>
        </pc:spChg>
        <pc:spChg chg="add mod ord">
          <ac:chgData name="NGUYEN KHAC DUY 20193292" userId="e32d3a7e-4dc5-4479-a7f3-bdf32887237f" providerId="ADAL" clId="{CBAC412B-5DE1-4DBD-9AAD-4C68BA4EFA03}" dt="2022-07-31T10:16:17.405" v="1943" actId="167"/>
          <ac:spMkLst>
            <pc:docMk/>
            <pc:sldMk cId="510461050" sldId="304"/>
            <ac:spMk id="5" creationId="{6CFD8186-EC36-8919-58B6-9C460ED76E45}"/>
          </ac:spMkLst>
        </pc:spChg>
      </pc:sldChg>
      <pc:sldChg chg="addSp modSp new mod ord">
        <pc:chgData name="NGUYEN KHAC DUY 20193292" userId="e32d3a7e-4dc5-4479-a7f3-bdf32887237f" providerId="ADAL" clId="{CBAC412B-5DE1-4DBD-9AAD-4C68BA4EFA03}" dt="2022-07-31T10:17:19.880" v="1949" actId="171"/>
        <pc:sldMkLst>
          <pc:docMk/>
          <pc:sldMk cId="649270673" sldId="305"/>
        </pc:sldMkLst>
        <pc:spChg chg="mod">
          <ac:chgData name="NGUYEN KHAC DUY 20193292" userId="e32d3a7e-4dc5-4479-a7f3-bdf32887237f" providerId="ADAL" clId="{CBAC412B-5DE1-4DBD-9AAD-4C68BA4EFA03}" dt="2022-07-31T09:25:46.705" v="739"/>
          <ac:spMkLst>
            <pc:docMk/>
            <pc:sldMk cId="649270673" sldId="305"/>
            <ac:spMk id="3" creationId="{CAB0E173-A97D-BFDE-7A94-1059AFBE5F25}"/>
          </ac:spMkLst>
        </pc:spChg>
        <pc:spChg chg="mod">
          <ac:chgData name="NGUYEN KHAC DUY 20193292" userId="e32d3a7e-4dc5-4479-a7f3-bdf32887237f" providerId="ADAL" clId="{CBAC412B-5DE1-4DBD-9AAD-4C68BA4EFA03}" dt="2022-07-31T10:16:34.717" v="1945" actId="20577"/>
          <ac:spMkLst>
            <pc:docMk/>
            <pc:sldMk cId="649270673" sldId="305"/>
            <ac:spMk id="4" creationId="{D50728E7-C560-90DD-F9CD-8FF66D4A3CD2}"/>
          </ac:spMkLst>
        </pc:spChg>
        <pc:spChg chg="add mod ord">
          <ac:chgData name="NGUYEN KHAC DUY 20193292" userId="e32d3a7e-4dc5-4479-a7f3-bdf32887237f" providerId="ADAL" clId="{CBAC412B-5DE1-4DBD-9AAD-4C68BA4EFA03}" dt="2022-07-31T10:17:19.880" v="1949" actId="171"/>
          <ac:spMkLst>
            <pc:docMk/>
            <pc:sldMk cId="649270673" sldId="305"/>
            <ac:spMk id="6" creationId="{6E92227A-1119-31F8-415B-463679D01623}"/>
          </ac:spMkLst>
        </pc:spChg>
        <pc:picChg chg="add mod">
          <ac:chgData name="NGUYEN KHAC DUY 20193292" userId="e32d3a7e-4dc5-4479-a7f3-bdf32887237f" providerId="ADAL" clId="{CBAC412B-5DE1-4DBD-9AAD-4C68BA4EFA03}" dt="2022-07-31T10:10:50.302" v="1876" actId="1076"/>
          <ac:picMkLst>
            <pc:docMk/>
            <pc:sldMk cId="649270673" sldId="305"/>
            <ac:picMk id="5" creationId="{B8D087FA-3C79-B548-927C-660E11ABFBAB}"/>
          </ac:picMkLst>
        </pc:picChg>
      </pc:sldChg>
      <pc:sldChg chg="modSp new mod">
        <pc:chgData name="NGUYEN KHAC DUY 20193292" userId="e32d3a7e-4dc5-4479-a7f3-bdf32887237f" providerId="ADAL" clId="{CBAC412B-5DE1-4DBD-9AAD-4C68BA4EFA03}" dt="2022-07-31T10:13:08.777" v="1918" actId="5793"/>
        <pc:sldMkLst>
          <pc:docMk/>
          <pc:sldMk cId="3500818956" sldId="306"/>
        </pc:sldMkLst>
        <pc:spChg chg="mod">
          <ac:chgData name="NGUYEN KHAC DUY 20193292" userId="e32d3a7e-4dc5-4479-a7f3-bdf32887237f" providerId="ADAL" clId="{CBAC412B-5DE1-4DBD-9AAD-4C68BA4EFA03}" dt="2022-07-31T09:32:14.301" v="1053"/>
          <ac:spMkLst>
            <pc:docMk/>
            <pc:sldMk cId="3500818956" sldId="306"/>
            <ac:spMk id="3" creationId="{ED201DBF-B262-D4CD-8C0C-D3C1B5480845}"/>
          </ac:spMkLst>
        </pc:spChg>
        <pc:spChg chg="mod">
          <ac:chgData name="NGUYEN KHAC DUY 20193292" userId="e32d3a7e-4dc5-4479-a7f3-bdf32887237f" providerId="ADAL" clId="{CBAC412B-5DE1-4DBD-9AAD-4C68BA4EFA03}" dt="2022-07-31T10:13:08.777" v="1918" actId="5793"/>
          <ac:spMkLst>
            <pc:docMk/>
            <pc:sldMk cId="3500818956" sldId="306"/>
            <ac:spMk id="4" creationId="{AB0989F9-8F8F-2F23-47E4-A06B4D9D282F}"/>
          </ac:spMkLst>
        </pc:spChg>
      </pc:sldChg>
      <pc:sldChg chg="addSp delSp modSp new mod">
        <pc:chgData name="NGUYEN KHAC DUY 20193292" userId="e32d3a7e-4dc5-4479-a7f3-bdf32887237f" providerId="ADAL" clId="{CBAC412B-5DE1-4DBD-9AAD-4C68BA4EFA03}" dt="2022-07-31T09:39:16.656" v="1458" actId="22"/>
        <pc:sldMkLst>
          <pc:docMk/>
          <pc:sldMk cId="3372082089" sldId="307"/>
        </pc:sldMkLst>
        <pc:spChg chg="mod">
          <ac:chgData name="NGUYEN KHAC DUY 20193292" userId="e32d3a7e-4dc5-4479-a7f3-bdf32887237f" providerId="ADAL" clId="{CBAC412B-5DE1-4DBD-9AAD-4C68BA4EFA03}" dt="2022-07-31T09:35:33.675" v="1166"/>
          <ac:spMkLst>
            <pc:docMk/>
            <pc:sldMk cId="3372082089" sldId="307"/>
            <ac:spMk id="3" creationId="{D3F47A72-EBE8-D313-D86C-DAEDFC3676A4}"/>
          </ac:spMkLst>
        </pc:spChg>
        <pc:spChg chg="mod">
          <ac:chgData name="NGUYEN KHAC DUY 20193292" userId="e32d3a7e-4dc5-4479-a7f3-bdf32887237f" providerId="ADAL" clId="{CBAC412B-5DE1-4DBD-9AAD-4C68BA4EFA03}" dt="2022-07-31T09:38:20.597" v="1453" actId="20577"/>
          <ac:spMkLst>
            <pc:docMk/>
            <pc:sldMk cId="3372082089" sldId="307"/>
            <ac:spMk id="4" creationId="{96A2FCAD-955F-BC5D-20CC-E1F7D109643B}"/>
          </ac:spMkLst>
        </pc:spChg>
        <pc:spChg chg="add mod ord">
          <ac:chgData name="NGUYEN KHAC DUY 20193292" userId="e32d3a7e-4dc5-4479-a7f3-bdf32887237f" providerId="ADAL" clId="{CBAC412B-5DE1-4DBD-9AAD-4C68BA4EFA03}" dt="2022-07-31T09:38:42.449" v="1456" actId="167"/>
          <ac:spMkLst>
            <pc:docMk/>
            <pc:sldMk cId="3372082089" sldId="307"/>
            <ac:spMk id="5" creationId="{1286E736-873D-E0B5-0EAB-7B6AC71EECE9}"/>
          </ac:spMkLst>
        </pc:spChg>
        <pc:spChg chg="add del">
          <ac:chgData name="NGUYEN KHAC DUY 20193292" userId="e32d3a7e-4dc5-4479-a7f3-bdf32887237f" providerId="ADAL" clId="{CBAC412B-5DE1-4DBD-9AAD-4C68BA4EFA03}" dt="2022-07-31T09:39:16.656" v="1458" actId="22"/>
          <ac:spMkLst>
            <pc:docMk/>
            <pc:sldMk cId="3372082089" sldId="307"/>
            <ac:spMk id="7" creationId="{352BB19A-521D-0C7A-236E-F3F1EA0E9CF4}"/>
          </ac:spMkLst>
        </pc:spChg>
      </pc:sldChg>
      <pc:sldChg chg="addSp modSp new mod">
        <pc:chgData name="NGUYEN KHAC DUY 20193292" userId="e32d3a7e-4dc5-4479-a7f3-bdf32887237f" providerId="ADAL" clId="{CBAC412B-5DE1-4DBD-9AAD-4C68BA4EFA03}" dt="2022-07-31T09:42:38.885" v="1761" actId="171"/>
        <pc:sldMkLst>
          <pc:docMk/>
          <pc:sldMk cId="3191744071" sldId="308"/>
        </pc:sldMkLst>
        <pc:spChg chg="mod">
          <ac:chgData name="NGUYEN KHAC DUY 20193292" userId="e32d3a7e-4dc5-4479-a7f3-bdf32887237f" providerId="ADAL" clId="{CBAC412B-5DE1-4DBD-9AAD-4C68BA4EFA03}" dt="2022-07-31T09:39:27.720" v="1460"/>
          <ac:spMkLst>
            <pc:docMk/>
            <pc:sldMk cId="3191744071" sldId="308"/>
            <ac:spMk id="3" creationId="{857EFDC7-7BD4-C4E9-A331-C6C14B783FCE}"/>
          </ac:spMkLst>
        </pc:spChg>
        <pc:spChg chg="mod">
          <ac:chgData name="NGUYEN KHAC DUY 20193292" userId="e32d3a7e-4dc5-4479-a7f3-bdf32887237f" providerId="ADAL" clId="{CBAC412B-5DE1-4DBD-9AAD-4C68BA4EFA03}" dt="2022-07-31T09:42:07.498" v="1758" actId="403"/>
          <ac:spMkLst>
            <pc:docMk/>
            <pc:sldMk cId="3191744071" sldId="308"/>
            <ac:spMk id="4" creationId="{1D08C2CF-7806-6718-A4D5-8C3E32D1356F}"/>
          </ac:spMkLst>
        </pc:spChg>
        <pc:spChg chg="add mod ord">
          <ac:chgData name="NGUYEN KHAC DUY 20193292" userId="e32d3a7e-4dc5-4479-a7f3-bdf32887237f" providerId="ADAL" clId="{CBAC412B-5DE1-4DBD-9AAD-4C68BA4EFA03}" dt="2022-07-31T09:42:38.885" v="1761" actId="171"/>
          <ac:spMkLst>
            <pc:docMk/>
            <pc:sldMk cId="3191744071" sldId="308"/>
            <ac:spMk id="5" creationId="{E71C2B9F-2A91-A730-EB06-790CCB6D1F7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26152509-8D0C-4712-AA81-AF54972C78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58E92B09-5AF4-4E86-A8BE-E866F0E2C017}" type="datetime1">
              <a:rPr lang="en-US" smtClean="0"/>
              <a:pPr/>
              <a:t>3/3/2023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9A90DE7-FAAB-4B91-AC83-B18850F1E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FD5971E-BD21-416C-BC2E-97EE0E09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75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DEAFB3E9-4F5E-435C-B51A-CC5766A852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1:……………………………………..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9C57778-6639-411E-9B4C-12D035AECE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8736" y="1058844"/>
            <a:ext cx="11514528" cy="490912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1329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4B5929F-A28F-4256-A6B2-5D095331D0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B3ACFEBC-8634-4116-B617-2BE5C2034C2C}" type="datetime1">
              <a:rPr lang="en-US" smtClean="0"/>
              <a:pPr/>
              <a:t>3/3/2023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C2F339A-915E-4496-B889-28FBBAAD3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28A2E5F-7F4D-4F39-A494-67088E80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FC0C4515-8106-49DA-9C06-E98AF81524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2:……………………………………..</a:t>
            </a:r>
          </a:p>
        </p:txBody>
      </p:sp>
      <p:sp>
        <p:nvSpPr>
          <p:cNvPr id="12" name="Chart Placeholder 9">
            <a:extLst>
              <a:ext uri="{FF2B5EF4-FFF2-40B4-BE49-F238E27FC236}">
                <a16:creationId xmlns:a16="http://schemas.microsoft.com/office/drawing/2014/main" id="{F49327FB-190B-40C4-9FC9-66F9F7D12317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30201" y="1406769"/>
            <a:ext cx="5765800" cy="465589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733EBCBB-E1FE-415C-8ED9-6D1F3674847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38876" y="1414465"/>
            <a:ext cx="5445125" cy="4656137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887669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>
            <a:extLst>
              <a:ext uri="{FF2B5EF4-FFF2-40B4-BE49-F238E27FC236}">
                <a16:creationId xmlns:a16="http://schemas.microsoft.com/office/drawing/2014/main" id="{3E6AE9CF-41FF-46D0-BF7A-815E477789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3:……………………………………..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5E41C6-3987-4F5C-A750-35F5C730A5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7540" y="1032512"/>
            <a:ext cx="11515725" cy="493871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C99BA7CA-DC84-4A35-BD8A-C14D582181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8CDB0C24-DFE0-41C5-B02D-FC32F5C22F7C}" type="datetime1">
              <a:rPr lang="en-US" smtClean="0"/>
              <a:pPr/>
              <a:t>3/3/2023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1DCC345-F4E6-42D6-9173-88011D0E2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82AFB1-CD7C-4710-A82A-F9FEE6DA5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26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F1F29B1-F2F8-4527-A0B9-5A566F0DB5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EEBFCEF3-2DDE-476B-8A96-303EC557333C}" type="datetime1">
              <a:rPr lang="en-US" smtClean="0"/>
              <a:pPr/>
              <a:t>3/3/2023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1F89192-9608-4DA0-9D58-CE5D74F01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1300396-45C9-472A-AA37-70408F1C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45B855E6-8413-49D5-929E-33A3B362751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8372" y="1248325"/>
            <a:ext cx="7391400" cy="52054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AB6BBE52-BFE6-4B4F-95C1-25C2EB84A6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8372" y="404265"/>
            <a:ext cx="7391400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4113439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8A78F82-82C6-4F07-B7D8-4A1219A1BB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19A9EFEF-A194-4819-82D7-1112425D0E86}" type="datetime1">
              <a:rPr lang="en-US" smtClean="0"/>
              <a:pPr/>
              <a:t>3/3/2023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2041C72-5CA2-4523-9F1E-50662A327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AD6B24F-6759-4931-A1C4-77BA8AF7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1CD850F7-B0EC-49AD-960D-051EAF5F36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5:……………………………………..</a:t>
            </a:r>
          </a:p>
        </p:txBody>
      </p:sp>
      <p:sp>
        <p:nvSpPr>
          <p:cNvPr id="11" name="Chart Placeholder 14">
            <a:extLst>
              <a:ext uri="{FF2B5EF4-FFF2-40B4-BE49-F238E27FC236}">
                <a16:creationId xmlns:a16="http://schemas.microsoft.com/office/drawing/2014/main" id="{4A80550F-98CB-400B-9D36-210A7AED20E8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38736" y="1406527"/>
            <a:ext cx="5757264" cy="4670425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2" name="Table Placeholder 16">
            <a:extLst>
              <a:ext uri="{FF2B5EF4-FFF2-40B4-BE49-F238E27FC236}">
                <a16:creationId xmlns:a16="http://schemas.microsoft.com/office/drawing/2014/main" id="{15345DA2-1E92-473D-9483-A24F87614F3D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6210301" y="1392239"/>
            <a:ext cx="5592763" cy="46847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32426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21A061D-9F38-49ED-BAF8-8055D9FB97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7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82F65D4C-DEE4-4C7B-91C4-D6D57A523E98}" type="datetime1">
              <a:rPr lang="en-US" smtClean="0"/>
              <a:pPr/>
              <a:t>3/3/2023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90FAA6E-46AD-4366-8E80-2F5BEB7D5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7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A5604C7-0828-446E-97CC-8D6162E69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81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6033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4">
            <a:extLst>
              <a:ext uri="{FF2B5EF4-FFF2-40B4-BE49-F238E27FC236}">
                <a16:creationId xmlns:a16="http://schemas.microsoft.com/office/drawing/2014/main" id="{4C167836-5AFF-4757-AB55-39FD3BBF9D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88899" y="2461848"/>
            <a:ext cx="4614203" cy="1934307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1520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9543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49" r:id="rId9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kaggle.com/datasets/laotse/credit-risk-dataset?resource=downloa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6355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05EDC8-731A-5904-8E37-67EEA2BD9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891F42-7739-E8AC-DEBB-CBB6A421F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</a:t>
            </a:r>
            <a:r>
              <a:rPr lang="vi-VN"/>
              <a:t>PART </a:t>
            </a:r>
            <a:r>
              <a:rPr lang="en-US"/>
              <a:t>1: Các mô hình cơ bản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4B0BE1-E685-94F2-9E68-2E60A55A734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97675" y="2487148"/>
            <a:ext cx="11243249" cy="347550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EB35C1-B1BE-1E92-B3CD-23FC1107BEEF}"/>
              </a:ext>
            </a:extLst>
          </p:cNvPr>
          <p:cNvSpPr txBox="1"/>
          <p:nvPr/>
        </p:nvSpPr>
        <p:spPr>
          <a:xfrm>
            <a:off x="397675" y="984250"/>
            <a:ext cx="746362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>
                <a:latin typeface="Lato"/>
                <a:ea typeface="Lato"/>
                <a:cs typeface="Lato"/>
              </a:rPr>
              <a:t>Part 2.1: Early predict</a:t>
            </a:r>
          </a:p>
          <a:p>
            <a:endParaRPr lang="en-US" sz="24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Thư viện sử dụng:</a:t>
            </a:r>
          </a:p>
        </p:txBody>
      </p:sp>
    </p:spTree>
    <p:extLst>
      <p:ext uri="{BB962C8B-B14F-4D97-AF65-F5344CB8AC3E}">
        <p14:creationId xmlns:p14="http://schemas.microsoft.com/office/powerpoint/2010/main" val="3140378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3AB5-95DF-4273-871C-843529DB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</a:t>
            </a:r>
            <a:r>
              <a:rPr lang="vi-VN"/>
              <a:t>PART </a:t>
            </a:r>
            <a:r>
              <a:rPr lang="en-US"/>
              <a:t>1: Các mô hình cơ bản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3E091-9DCD-4DE7-96D1-A93E44E0F5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-304800" y="976958"/>
            <a:ext cx="6123028" cy="5285722"/>
          </a:xfrm>
        </p:spPr>
        <p:txBody>
          <a:bodyPr lIns="91440" tIns="45720" rIns="91440" bIns="45720" anchor="t"/>
          <a:lstStyle/>
          <a:p>
            <a:pPr marL="685154" lvl="1" indent="-227965" algn="just">
              <a:lnSpc>
                <a:spcPct val="150000"/>
              </a:lnSpc>
            </a:pPr>
            <a:r>
              <a:rPr lang="en-US" kern="100">
                <a:effectLst/>
              </a:rPr>
              <a:t>Random </a:t>
            </a:r>
            <a:r>
              <a:rPr lang="en-US" kern="100" dirty="0">
                <a:effectLst/>
              </a:rPr>
              <a:t>Forest </a:t>
            </a:r>
            <a:r>
              <a:rPr lang="en-US" kern="100" dirty="0" err="1">
                <a:effectLst/>
              </a:rPr>
              <a:t>cho</a:t>
            </a:r>
            <a:r>
              <a:rPr lang="en-US" kern="100" dirty="0">
                <a:effectLst/>
              </a:rPr>
              <a:t> </a:t>
            </a:r>
            <a:r>
              <a:rPr lang="en-US" kern="100" dirty="0" err="1">
                <a:effectLst/>
              </a:rPr>
              <a:t>kết</a:t>
            </a:r>
            <a:r>
              <a:rPr lang="en-US" kern="100" dirty="0">
                <a:effectLst/>
              </a:rPr>
              <a:t> </a:t>
            </a:r>
            <a:r>
              <a:rPr lang="en-US" kern="100" dirty="0" err="1">
                <a:effectLst/>
              </a:rPr>
              <a:t>quả</a:t>
            </a:r>
            <a:r>
              <a:rPr lang="en-US" kern="100" dirty="0">
                <a:effectLst/>
              </a:rPr>
              <a:t> </a:t>
            </a:r>
            <a:r>
              <a:rPr lang="en-US" kern="100" dirty="0" err="1">
                <a:effectLst/>
              </a:rPr>
              <a:t>tốt</a:t>
            </a:r>
            <a:r>
              <a:rPr lang="en-US" kern="100" dirty="0">
                <a:effectLst/>
              </a:rPr>
              <a:t> </a:t>
            </a:r>
            <a:r>
              <a:rPr lang="en-US" kern="100" dirty="0" err="1">
                <a:effectLst/>
              </a:rPr>
              <a:t>nhất</a:t>
            </a:r>
            <a:r>
              <a:rPr lang="en-US" kern="100" dirty="0">
                <a:effectLst/>
              </a:rPr>
              <a:t>, </a:t>
            </a:r>
            <a:r>
              <a:rPr lang="en-US" kern="100" dirty="0" err="1">
                <a:effectLst/>
              </a:rPr>
              <a:t>theo</a:t>
            </a:r>
            <a:r>
              <a:rPr lang="en-US" kern="100" dirty="0">
                <a:effectLst/>
              </a:rPr>
              <a:t> </a:t>
            </a:r>
            <a:r>
              <a:rPr lang="en-US" kern="100" dirty="0" err="1">
                <a:effectLst/>
              </a:rPr>
              <a:t>sau</a:t>
            </a:r>
            <a:r>
              <a:rPr lang="en-US" kern="100" dirty="0">
                <a:effectLst/>
              </a:rPr>
              <a:t> </a:t>
            </a:r>
            <a:r>
              <a:rPr lang="en-US" kern="100" dirty="0" err="1">
                <a:effectLst/>
              </a:rPr>
              <a:t>đó</a:t>
            </a:r>
            <a:r>
              <a:rPr lang="en-US" kern="100" dirty="0">
                <a:effectLst/>
              </a:rPr>
              <a:t> </a:t>
            </a:r>
            <a:r>
              <a:rPr lang="en-US" kern="100" dirty="0" err="1">
                <a:effectLst/>
              </a:rPr>
              <a:t>là</a:t>
            </a:r>
            <a:r>
              <a:rPr lang="en-US" kern="100" dirty="0">
                <a:effectLst/>
              </a:rPr>
              <a:t> Logistic Regression </a:t>
            </a:r>
            <a:r>
              <a:rPr lang="en-US" kern="100" dirty="0" err="1">
                <a:effectLst/>
              </a:rPr>
              <a:t>và</a:t>
            </a:r>
            <a:r>
              <a:rPr lang="en-US" kern="100" dirty="0">
                <a:effectLst/>
              </a:rPr>
              <a:t> Grid Search CV. KNN, Decision Tree, Naïve Bayes </a:t>
            </a:r>
            <a:r>
              <a:rPr lang="en-US" kern="100" dirty="0" err="1">
                <a:effectLst/>
              </a:rPr>
              <a:t>và</a:t>
            </a:r>
            <a:r>
              <a:rPr lang="en-US" kern="100" dirty="0">
                <a:effectLst/>
              </a:rPr>
              <a:t> SVM </a:t>
            </a:r>
            <a:r>
              <a:rPr lang="en-US" kern="100" dirty="0" err="1">
                <a:effectLst/>
              </a:rPr>
              <a:t>không</a:t>
            </a:r>
            <a:r>
              <a:rPr lang="en-US" kern="100" dirty="0">
                <a:effectLst/>
              </a:rPr>
              <a:t> </a:t>
            </a:r>
            <a:r>
              <a:rPr lang="en-US" kern="100" dirty="0" err="1">
                <a:effectLst/>
              </a:rPr>
              <a:t>phù</a:t>
            </a:r>
            <a:r>
              <a:rPr lang="en-US" kern="100" dirty="0">
                <a:effectLst/>
              </a:rPr>
              <a:t> </a:t>
            </a:r>
            <a:r>
              <a:rPr lang="en-US" kern="100" dirty="0" err="1">
                <a:effectLst/>
              </a:rPr>
              <a:t>hợp</a:t>
            </a:r>
            <a:r>
              <a:rPr lang="en-US" kern="100" dirty="0">
                <a:effectLst/>
              </a:rPr>
              <a:t> </a:t>
            </a:r>
            <a:r>
              <a:rPr lang="en-US" kern="100" dirty="0" err="1">
                <a:effectLst/>
              </a:rPr>
              <a:t>với</a:t>
            </a:r>
            <a:r>
              <a:rPr lang="en-US" kern="100" dirty="0">
                <a:effectLst/>
              </a:rPr>
              <a:t> </a:t>
            </a:r>
            <a:r>
              <a:rPr lang="en-US" kern="100" dirty="0" err="1">
                <a:effectLst/>
              </a:rPr>
              <a:t>bài</a:t>
            </a:r>
            <a:r>
              <a:rPr lang="en-US" kern="100" dirty="0">
                <a:effectLst/>
              </a:rPr>
              <a:t> </a:t>
            </a:r>
            <a:r>
              <a:rPr lang="en-US" kern="100" err="1">
                <a:effectLst/>
              </a:rPr>
              <a:t>toán</a:t>
            </a:r>
            <a:r>
              <a:rPr lang="en-US" kern="100">
                <a:effectLst/>
              </a:rPr>
              <a:t>.</a:t>
            </a:r>
          </a:p>
          <a:p>
            <a:pPr marL="685154" lvl="1" indent="-227965" algn="just">
              <a:lnSpc>
                <a:spcPct val="100000"/>
              </a:lnSpc>
            </a:pPr>
            <a:endParaRPr lang="en-US" kern="100" dirty="0">
              <a:effectLst/>
            </a:endParaRPr>
          </a:p>
          <a:p>
            <a:pPr marL="685154" lvl="1" indent="-227965" algn="just">
              <a:lnSpc>
                <a:spcPct val="150000"/>
              </a:lnSpc>
            </a:pPr>
            <a:r>
              <a:rPr lang="en-US" kern="100" dirty="0" err="1">
                <a:effectLst/>
              </a:rPr>
              <a:t>Mặc</a:t>
            </a:r>
            <a:r>
              <a:rPr lang="en-US" kern="100" dirty="0">
                <a:effectLst/>
              </a:rPr>
              <a:t> </a:t>
            </a:r>
            <a:r>
              <a:rPr lang="en-US" kern="100" dirty="0" err="1">
                <a:effectLst/>
              </a:rPr>
              <a:t>dù</a:t>
            </a:r>
            <a:r>
              <a:rPr lang="en-US" kern="100" dirty="0">
                <a:effectLst/>
              </a:rPr>
              <a:t> </a:t>
            </a:r>
            <a:r>
              <a:rPr lang="en-US" kern="100" dirty="0" err="1">
                <a:effectLst/>
              </a:rPr>
              <a:t>cho</a:t>
            </a:r>
            <a:r>
              <a:rPr lang="en-US" kern="100" dirty="0">
                <a:effectLst/>
              </a:rPr>
              <a:t> </a:t>
            </a:r>
            <a:r>
              <a:rPr lang="en-US" kern="100" dirty="0" err="1">
                <a:effectLst/>
              </a:rPr>
              <a:t>kết</a:t>
            </a:r>
            <a:r>
              <a:rPr lang="en-US" kern="100" dirty="0">
                <a:effectLst/>
              </a:rPr>
              <a:t> </a:t>
            </a:r>
            <a:r>
              <a:rPr lang="en-US" kern="100" dirty="0" err="1">
                <a:effectLst/>
              </a:rPr>
              <a:t>quả</a:t>
            </a:r>
            <a:r>
              <a:rPr lang="en-US" kern="100" dirty="0">
                <a:effectLst/>
              </a:rPr>
              <a:t> </a:t>
            </a:r>
            <a:r>
              <a:rPr lang="en-US" kern="100" dirty="0" err="1">
                <a:effectLst/>
              </a:rPr>
              <a:t>tốt</a:t>
            </a:r>
            <a:r>
              <a:rPr lang="en-US" kern="100" dirty="0">
                <a:effectLst/>
              </a:rPr>
              <a:t> </a:t>
            </a:r>
            <a:r>
              <a:rPr lang="en-US" kern="100" dirty="0" err="1">
                <a:effectLst/>
              </a:rPr>
              <a:t>nhất</a:t>
            </a:r>
            <a:r>
              <a:rPr lang="en-US" kern="100" dirty="0">
                <a:effectLst/>
              </a:rPr>
              <a:t> </a:t>
            </a:r>
            <a:r>
              <a:rPr lang="en-US" kern="100">
                <a:effectLst/>
              </a:rPr>
              <a:t>(0.79), </a:t>
            </a:r>
            <a:r>
              <a:rPr lang="en-US" kern="100" dirty="0" err="1">
                <a:effectLst/>
              </a:rPr>
              <a:t>mô</a:t>
            </a:r>
            <a:r>
              <a:rPr lang="en-US" kern="100" dirty="0">
                <a:effectLst/>
              </a:rPr>
              <a:t> </a:t>
            </a:r>
            <a:r>
              <a:rPr lang="en-US" kern="100" dirty="0" err="1">
                <a:effectLst/>
              </a:rPr>
              <a:t>hình</a:t>
            </a:r>
            <a:r>
              <a:rPr lang="en-US" kern="100" dirty="0">
                <a:effectLst/>
              </a:rPr>
              <a:t> Random Forest </a:t>
            </a:r>
            <a:r>
              <a:rPr lang="en-US" kern="100" dirty="0" err="1">
                <a:effectLst/>
              </a:rPr>
              <a:t>vẫn</a:t>
            </a:r>
            <a:r>
              <a:rPr lang="en-US" kern="100" dirty="0">
                <a:effectLst/>
              </a:rPr>
              <a:t> </a:t>
            </a:r>
            <a:r>
              <a:rPr lang="en-US" kern="100" dirty="0" err="1">
                <a:effectLst/>
              </a:rPr>
              <a:t>có</a:t>
            </a:r>
            <a:r>
              <a:rPr lang="en-US" kern="100" dirty="0">
                <a:effectLst/>
              </a:rPr>
              <a:t> </a:t>
            </a:r>
            <a:r>
              <a:rPr lang="en-US" kern="100" dirty="0" err="1">
                <a:effectLst/>
              </a:rPr>
              <a:t>độ</a:t>
            </a:r>
            <a:r>
              <a:rPr lang="en-US" kern="100" dirty="0">
                <a:effectLst/>
              </a:rPr>
              <a:t> </a:t>
            </a:r>
            <a:r>
              <a:rPr lang="en-US" kern="100" dirty="0" err="1">
                <a:effectLst/>
              </a:rPr>
              <a:t>chính</a:t>
            </a:r>
            <a:r>
              <a:rPr lang="en-US" kern="100" dirty="0">
                <a:effectLst/>
              </a:rPr>
              <a:t> </a:t>
            </a:r>
            <a:r>
              <a:rPr lang="en-US" kern="100" dirty="0" err="1">
                <a:effectLst/>
              </a:rPr>
              <a:t>xác</a:t>
            </a:r>
            <a:r>
              <a:rPr lang="en-US" kern="100" dirty="0">
                <a:effectLst/>
              </a:rPr>
              <a:t> </a:t>
            </a:r>
            <a:r>
              <a:rPr lang="en-US" kern="100" dirty="0" err="1">
                <a:effectLst/>
              </a:rPr>
              <a:t>khá</a:t>
            </a:r>
            <a:r>
              <a:rPr lang="en-US" kern="100" dirty="0">
                <a:effectLst/>
              </a:rPr>
              <a:t> </a:t>
            </a:r>
            <a:r>
              <a:rPr lang="en-US" kern="100" dirty="0" err="1">
                <a:effectLst/>
              </a:rPr>
              <a:t>thấp</a:t>
            </a:r>
            <a:r>
              <a:rPr lang="en-US" kern="100" dirty="0">
                <a:effectLst/>
              </a:rPr>
              <a:t> </a:t>
            </a:r>
            <a:r>
              <a:rPr lang="en-US" kern="100" dirty="0" err="1">
                <a:effectLst/>
              </a:rPr>
              <a:t>và</a:t>
            </a:r>
            <a:r>
              <a:rPr lang="en-US" kern="100" dirty="0">
                <a:effectLst/>
              </a:rPr>
              <a:t> </a:t>
            </a:r>
            <a:r>
              <a:rPr lang="en-US" kern="100" dirty="0" err="1">
                <a:effectLst/>
              </a:rPr>
              <a:t>cần</a:t>
            </a:r>
            <a:r>
              <a:rPr lang="en-US" kern="100" dirty="0">
                <a:effectLst/>
              </a:rPr>
              <a:t> </a:t>
            </a:r>
            <a:r>
              <a:rPr lang="en-US" kern="100" dirty="0" err="1">
                <a:effectLst/>
              </a:rPr>
              <a:t>cải</a:t>
            </a:r>
            <a:r>
              <a:rPr lang="en-US" kern="100" dirty="0">
                <a:effectLst/>
              </a:rPr>
              <a:t> </a:t>
            </a:r>
            <a:r>
              <a:rPr lang="en-US" kern="100" err="1">
                <a:effectLst/>
              </a:rPr>
              <a:t>thiện</a:t>
            </a:r>
            <a:r>
              <a:rPr lang="en-US" kern="100">
                <a:effectLst/>
              </a:rPr>
              <a:t>. </a:t>
            </a:r>
            <a:r>
              <a:rPr lang="vi-VN" sz="2400">
                <a:latin typeface="Times New Roman"/>
                <a:ea typeface="Lato"/>
                <a:cs typeface="Lato"/>
              </a:rPr>
              <a:t>  </a:t>
            </a:r>
            <a:endParaRPr lang="vi-VN" sz="2400" dirty="0">
              <a:latin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B879D-D188-4DA3-8675-F8BCF379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7" name="Bảng 6">
            <a:extLst>
              <a:ext uri="{FF2B5EF4-FFF2-40B4-BE49-F238E27FC236}">
                <a16:creationId xmlns:a16="http://schemas.microsoft.com/office/drawing/2014/main" id="{C7AA3C48-5526-ED72-9338-AEFCD18E4D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444281"/>
              </p:ext>
            </p:extLst>
          </p:nvPr>
        </p:nvGraphicFramePr>
        <p:xfrm>
          <a:off x="6117586" y="1112520"/>
          <a:ext cx="5735678" cy="47023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03651">
                  <a:extLst>
                    <a:ext uri="{9D8B030D-6E8A-4147-A177-3AD203B41FA5}">
                      <a16:colId xmlns:a16="http://schemas.microsoft.com/office/drawing/2014/main" val="3808014205"/>
                    </a:ext>
                  </a:extLst>
                </a:gridCol>
                <a:gridCol w="1629433">
                  <a:extLst>
                    <a:ext uri="{9D8B030D-6E8A-4147-A177-3AD203B41FA5}">
                      <a16:colId xmlns:a16="http://schemas.microsoft.com/office/drawing/2014/main" val="4107264536"/>
                    </a:ext>
                  </a:extLst>
                </a:gridCol>
                <a:gridCol w="1602594">
                  <a:extLst>
                    <a:ext uri="{9D8B030D-6E8A-4147-A177-3AD203B41FA5}">
                      <a16:colId xmlns:a16="http://schemas.microsoft.com/office/drawing/2014/main" val="4150470502"/>
                    </a:ext>
                  </a:extLst>
                </a:gridCol>
              </a:tblGrid>
              <a:tr h="313259">
                <a:tc>
                  <a:txBody>
                    <a:bodyPr/>
                    <a:lstStyle/>
                    <a:p>
                      <a:pPr algn="ctr"/>
                      <a:r>
                        <a:rPr lang="vi-VN" sz="1600" dirty="0">
                          <a:solidFill>
                            <a:srgbClr val="003366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Mô </a:t>
                      </a:r>
                      <a:r>
                        <a:rPr lang="vi-VN" sz="1600" dirty="0" err="1">
                          <a:solidFill>
                            <a:srgbClr val="003366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hình</a:t>
                      </a:r>
                      <a:endParaRPr lang="vi-VN" sz="1600" dirty="0">
                        <a:solidFill>
                          <a:srgbClr val="003366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600" dirty="0" err="1">
                          <a:solidFill>
                            <a:srgbClr val="003366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Độ</a:t>
                      </a:r>
                      <a:r>
                        <a:rPr lang="vi-VN" sz="1600" dirty="0">
                          <a:solidFill>
                            <a:srgbClr val="003366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vi-VN" sz="1600" dirty="0" err="1">
                          <a:solidFill>
                            <a:srgbClr val="003366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chính</a:t>
                      </a:r>
                      <a:r>
                        <a:rPr lang="vi-VN" sz="1600" dirty="0">
                          <a:solidFill>
                            <a:srgbClr val="003366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vi-VN" sz="1600" dirty="0" err="1">
                          <a:solidFill>
                            <a:srgbClr val="003366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xác</a:t>
                      </a:r>
                      <a:endParaRPr lang="vi-VN" sz="1600" dirty="0">
                        <a:solidFill>
                          <a:srgbClr val="003366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600">
                          <a:solidFill>
                            <a:srgbClr val="003366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F1 </a:t>
                      </a:r>
                      <a:r>
                        <a:rPr lang="vi-VN" sz="1600" err="1">
                          <a:solidFill>
                            <a:srgbClr val="003366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Score</a:t>
                      </a:r>
                      <a:endParaRPr lang="vi-VN" sz="1600">
                        <a:solidFill>
                          <a:srgbClr val="003366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535875"/>
                  </a:ext>
                </a:extLst>
              </a:tr>
              <a:tr h="585836">
                <a:tc>
                  <a:txBody>
                    <a:bodyPr/>
                    <a:lstStyle/>
                    <a:p>
                      <a:pPr algn="ctr"/>
                      <a:r>
                        <a:rPr lang="vi-VN" sz="1600" dirty="0" err="1">
                          <a:solidFill>
                            <a:srgbClr val="003366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Logisctic</a:t>
                      </a:r>
                      <a:r>
                        <a:rPr lang="vi-VN" sz="1600" dirty="0">
                          <a:solidFill>
                            <a:srgbClr val="003366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vi-VN" sz="1600" dirty="0" err="1">
                          <a:solidFill>
                            <a:srgbClr val="003366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Regression</a:t>
                      </a:r>
                      <a:endParaRPr lang="vi-VN" sz="1600" dirty="0">
                        <a:solidFill>
                          <a:srgbClr val="003366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600">
                          <a:solidFill>
                            <a:srgbClr val="003366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0.7</a:t>
                      </a:r>
                      <a:r>
                        <a:rPr lang="en-US" sz="1600">
                          <a:solidFill>
                            <a:srgbClr val="003366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661</a:t>
                      </a:r>
                      <a:endParaRPr lang="vi-VN" sz="1600" dirty="0">
                        <a:solidFill>
                          <a:srgbClr val="003366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600">
                          <a:solidFill>
                            <a:srgbClr val="003366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</a:t>
                      </a:r>
                      <a:r>
                        <a:rPr lang="en-US" sz="1600">
                          <a:solidFill>
                            <a:srgbClr val="003366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77</a:t>
                      </a:r>
                      <a:endParaRPr lang="vi-VN" sz="1600">
                        <a:solidFill>
                          <a:srgbClr val="003366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vi-VN" sz="1600">
                          <a:solidFill>
                            <a:srgbClr val="003366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</a:t>
                      </a:r>
                      <a:r>
                        <a:rPr lang="en-US" sz="1600">
                          <a:solidFill>
                            <a:srgbClr val="003366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35</a:t>
                      </a:r>
                      <a:endParaRPr lang="vi-VN" sz="1600">
                        <a:solidFill>
                          <a:srgbClr val="003366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vi-VN" sz="1600">
                          <a:solidFill>
                            <a:srgbClr val="003366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0.86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62864"/>
                  </a:ext>
                </a:extLst>
              </a:tr>
              <a:tr h="716327">
                <a:tc>
                  <a:txBody>
                    <a:bodyPr/>
                    <a:lstStyle/>
                    <a:p>
                      <a:pPr algn="ctr"/>
                      <a:r>
                        <a:rPr lang="vi-VN" sz="1600">
                          <a:solidFill>
                            <a:srgbClr val="003366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K-</a:t>
                      </a:r>
                      <a:r>
                        <a:rPr lang="vi-VN" sz="1600" err="1">
                          <a:solidFill>
                            <a:srgbClr val="003366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Nearest</a:t>
                      </a:r>
                      <a:r>
                        <a:rPr lang="vi-VN" sz="1600">
                          <a:solidFill>
                            <a:srgbClr val="003366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Neighbor</a:t>
                      </a:r>
                      <a:endParaRPr lang="vi-VN" sz="1600" dirty="0">
                        <a:solidFill>
                          <a:srgbClr val="003366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600">
                          <a:solidFill>
                            <a:srgbClr val="003366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</a:t>
                      </a:r>
                      <a:r>
                        <a:rPr lang="en-US" sz="1600">
                          <a:solidFill>
                            <a:srgbClr val="003366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6395</a:t>
                      </a:r>
                      <a:endParaRPr lang="vi-VN" sz="1600" dirty="0">
                        <a:solidFill>
                          <a:srgbClr val="003366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600">
                          <a:solidFill>
                            <a:srgbClr val="003366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0.5</a:t>
                      </a:r>
                      <a:r>
                        <a:rPr lang="en-US" sz="1600">
                          <a:solidFill>
                            <a:srgbClr val="003366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6</a:t>
                      </a:r>
                      <a:endParaRPr lang="vi-VN" sz="1600">
                        <a:solidFill>
                          <a:srgbClr val="003366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vi-VN" sz="1600">
                          <a:solidFill>
                            <a:srgbClr val="003366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</a:t>
                      </a:r>
                      <a:r>
                        <a:rPr lang="en-US" sz="1600">
                          <a:solidFill>
                            <a:srgbClr val="003366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23</a:t>
                      </a:r>
                      <a:endParaRPr lang="vi-VN" sz="1600">
                        <a:solidFill>
                          <a:srgbClr val="003366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vi-VN" sz="1600">
                          <a:solidFill>
                            <a:srgbClr val="003366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0.7</a:t>
                      </a:r>
                      <a:r>
                        <a:rPr lang="en-US" sz="1600">
                          <a:solidFill>
                            <a:srgbClr val="003366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5</a:t>
                      </a:r>
                      <a:endParaRPr lang="vi-VN" sz="1600">
                        <a:solidFill>
                          <a:srgbClr val="003366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0639991"/>
                  </a:ext>
                </a:extLst>
              </a:tr>
              <a:tr h="585836">
                <a:tc>
                  <a:txBody>
                    <a:bodyPr/>
                    <a:lstStyle/>
                    <a:p>
                      <a:pPr algn="ctr"/>
                      <a:r>
                        <a:rPr lang="vi-VN" sz="1600" dirty="0" err="1">
                          <a:solidFill>
                            <a:srgbClr val="003366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Decision</a:t>
                      </a:r>
                      <a:r>
                        <a:rPr lang="vi-VN" sz="1600" dirty="0">
                          <a:solidFill>
                            <a:srgbClr val="003366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vi-VN" sz="1600" dirty="0" err="1">
                          <a:solidFill>
                            <a:srgbClr val="003366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Tree</a:t>
                      </a:r>
                      <a:endParaRPr lang="vi-VN" sz="1600" dirty="0">
                        <a:solidFill>
                          <a:srgbClr val="003366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600">
                          <a:solidFill>
                            <a:srgbClr val="003366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</a:t>
                      </a:r>
                      <a:r>
                        <a:rPr lang="en-US" sz="1600">
                          <a:solidFill>
                            <a:srgbClr val="003366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7062</a:t>
                      </a:r>
                      <a:endParaRPr lang="vi-VN" sz="1600" dirty="0">
                        <a:solidFill>
                          <a:srgbClr val="003366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600">
                          <a:solidFill>
                            <a:srgbClr val="003366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</a:t>
                      </a:r>
                      <a:r>
                        <a:rPr lang="en-US" sz="1600">
                          <a:solidFill>
                            <a:srgbClr val="003366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72</a:t>
                      </a:r>
                      <a:endParaRPr lang="vi-VN" sz="1600" dirty="0">
                        <a:solidFill>
                          <a:srgbClr val="003366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vi-VN" sz="1600">
                          <a:solidFill>
                            <a:srgbClr val="003366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</a:t>
                      </a:r>
                      <a:r>
                        <a:rPr lang="en-US" sz="1600">
                          <a:solidFill>
                            <a:srgbClr val="003366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39</a:t>
                      </a:r>
                      <a:endParaRPr lang="vi-VN" sz="1600" dirty="0">
                        <a:solidFill>
                          <a:srgbClr val="003366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vi-VN" sz="1600">
                          <a:solidFill>
                            <a:srgbClr val="003366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</a:t>
                      </a:r>
                      <a:r>
                        <a:rPr lang="en-US" sz="1600">
                          <a:solidFill>
                            <a:srgbClr val="003366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80</a:t>
                      </a:r>
                      <a:endParaRPr lang="vi-VN" sz="1600" dirty="0">
                        <a:solidFill>
                          <a:srgbClr val="003366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264623"/>
                  </a:ext>
                </a:extLst>
              </a:tr>
              <a:tr h="585836">
                <a:tc>
                  <a:txBody>
                    <a:bodyPr/>
                    <a:lstStyle/>
                    <a:p>
                      <a:pPr algn="ctr"/>
                      <a:r>
                        <a:rPr lang="vi-VN" sz="1600" dirty="0" err="1">
                          <a:solidFill>
                            <a:srgbClr val="003366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Random</a:t>
                      </a:r>
                      <a:r>
                        <a:rPr lang="vi-VN" sz="1600" dirty="0">
                          <a:solidFill>
                            <a:srgbClr val="003366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vi-VN" sz="1600" dirty="0" err="1">
                          <a:solidFill>
                            <a:srgbClr val="003366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Forest</a:t>
                      </a:r>
                      <a:endParaRPr lang="vi-VN" sz="1600" dirty="0">
                        <a:solidFill>
                          <a:srgbClr val="003366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600">
                          <a:solidFill>
                            <a:srgbClr val="003366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0.78</a:t>
                      </a:r>
                      <a:r>
                        <a:rPr lang="en-US" sz="1600">
                          <a:solidFill>
                            <a:srgbClr val="003366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76</a:t>
                      </a:r>
                      <a:endParaRPr lang="vi-VN" sz="1600" dirty="0">
                        <a:solidFill>
                          <a:srgbClr val="003366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600">
                          <a:solidFill>
                            <a:srgbClr val="003366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</a:t>
                      </a:r>
                      <a:r>
                        <a:rPr lang="en-US" sz="1600">
                          <a:solidFill>
                            <a:srgbClr val="003366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78</a:t>
                      </a:r>
                      <a:endParaRPr lang="vi-VN" sz="1600">
                        <a:solidFill>
                          <a:srgbClr val="003366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vi-VN" sz="1600">
                          <a:solidFill>
                            <a:srgbClr val="003366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0.4</a:t>
                      </a:r>
                      <a:r>
                        <a:rPr lang="en-US" sz="1600">
                          <a:solidFill>
                            <a:srgbClr val="003366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4</a:t>
                      </a:r>
                      <a:endParaRPr lang="vi-VN" sz="1600">
                        <a:solidFill>
                          <a:srgbClr val="003366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vi-VN" sz="1600">
                          <a:solidFill>
                            <a:srgbClr val="003366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0.8</a:t>
                      </a:r>
                      <a:r>
                        <a:rPr lang="en-US" sz="1600">
                          <a:solidFill>
                            <a:srgbClr val="003366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7</a:t>
                      </a:r>
                      <a:endParaRPr lang="vi-VN" sz="1600">
                        <a:solidFill>
                          <a:srgbClr val="003366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4126712"/>
                  </a:ext>
                </a:extLst>
              </a:tr>
              <a:tr h="585836">
                <a:tc>
                  <a:txBody>
                    <a:bodyPr/>
                    <a:lstStyle/>
                    <a:p>
                      <a:pPr algn="ctr"/>
                      <a:r>
                        <a:rPr lang="vi-VN" sz="1600" dirty="0" err="1">
                          <a:solidFill>
                            <a:srgbClr val="003366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Suport</a:t>
                      </a:r>
                      <a:r>
                        <a:rPr lang="vi-VN" sz="1600" dirty="0">
                          <a:solidFill>
                            <a:srgbClr val="003366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vi-VN" sz="1600" dirty="0" err="1">
                          <a:solidFill>
                            <a:srgbClr val="003366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Vector</a:t>
                      </a:r>
                      <a:r>
                        <a:rPr lang="en-US" sz="1600" dirty="0">
                          <a:solidFill>
                            <a:srgbClr val="003366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vi-VN" sz="1600" dirty="0" err="1">
                          <a:solidFill>
                            <a:srgbClr val="003366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Machine</a:t>
                      </a:r>
                      <a:endParaRPr lang="vi-VN" sz="1600" dirty="0">
                        <a:solidFill>
                          <a:srgbClr val="003366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600">
                          <a:solidFill>
                            <a:srgbClr val="003366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0.5</a:t>
                      </a:r>
                      <a:r>
                        <a:rPr lang="en-US" sz="1600">
                          <a:solidFill>
                            <a:srgbClr val="003366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186</a:t>
                      </a:r>
                      <a:endParaRPr lang="vi-VN" sz="1600" dirty="0">
                        <a:solidFill>
                          <a:srgbClr val="003366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600" dirty="0">
                          <a:solidFill>
                            <a:srgbClr val="003366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0.00</a:t>
                      </a:r>
                    </a:p>
                    <a:p>
                      <a:pPr algn="ctr"/>
                      <a:r>
                        <a:rPr lang="vi-VN" sz="1600" dirty="0">
                          <a:solidFill>
                            <a:srgbClr val="003366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0.00</a:t>
                      </a:r>
                    </a:p>
                    <a:p>
                      <a:pPr algn="ctr"/>
                      <a:r>
                        <a:rPr lang="vi-VN" sz="1600">
                          <a:solidFill>
                            <a:srgbClr val="003366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0.6</a:t>
                      </a:r>
                      <a:r>
                        <a:rPr lang="en-US" sz="1600">
                          <a:solidFill>
                            <a:srgbClr val="003366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8</a:t>
                      </a:r>
                      <a:endParaRPr lang="vi-VN" sz="1600" dirty="0">
                        <a:solidFill>
                          <a:srgbClr val="003366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8060273"/>
                  </a:ext>
                </a:extLst>
              </a:tr>
              <a:tr h="585836">
                <a:tc>
                  <a:txBody>
                    <a:bodyPr/>
                    <a:lstStyle/>
                    <a:p>
                      <a:pPr algn="ctr"/>
                      <a:r>
                        <a:rPr lang="vi-VN" sz="1600" dirty="0" err="1">
                          <a:solidFill>
                            <a:srgbClr val="003366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Naïve</a:t>
                      </a:r>
                      <a:r>
                        <a:rPr lang="vi-VN" sz="1600" dirty="0">
                          <a:solidFill>
                            <a:srgbClr val="003366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vi-VN" sz="1600" dirty="0" err="1">
                          <a:solidFill>
                            <a:srgbClr val="003366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Bayes</a:t>
                      </a:r>
                      <a:endParaRPr lang="vi-VN" sz="1600" dirty="0">
                        <a:solidFill>
                          <a:srgbClr val="003366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600" dirty="0">
                          <a:solidFill>
                            <a:srgbClr val="003366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0.6802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600" dirty="0">
                          <a:solidFill>
                            <a:srgbClr val="003366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0.73</a:t>
                      </a:r>
                    </a:p>
                    <a:p>
                      <a:pPr algn="ctr"/>
                      <a:r>
                        <a:rPr lang="vi-VN" sz="1600" dirty="0">
                          <a:solidFill>
                            <a:srgbClr val="003366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0.21</a:t>
                      </a:r>
                    </a:p>
                    <a:p>
                      <a:pPr algn="ctr"/>
                      <a:r>
                        <a:rPr lang="vi-VN" sz="1600" dirty="0">
                          <a:solidFill>
                            <a:srgbClr val="003366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0.76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8129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0779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3AB5-95DF-4273-871C-843529DB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</a:t>
            </a:r>
            <a:r>
              <a:rPr lang="en-US" dirty="0"/>
              <a:t>. </a:t>
            </a:r>
            <a:r>
              <a:rPr lang="vi-VN" dirty="0"/>
              <a:t>PART 2</a:t>
            </a:r>
            <a:r>
              <a:rPr lang="en-US"/>
              <a:t>: Xây dựng mô hình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3E091-9DCD-4DE7-96D1-A93E44E0F5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5544" y="783286"/>
            <a:ext cx="11514529" cy="5285722"/>
          </a:xfrm>
        </p:spPr>
        <p:txBody>
          <a:bodyPr lIns="91440" tIns="45720" rIns="91440" bIns="45720" anchor="t"/>
          <a:lstStyle/>
          <a:p>
            <a:pPr marL="227965" indent="-227965" algn="just">
              <a:lnSpc>
                <a:spcPct val="150000"/>
              </a:lnSpc>
            </a:pPr>
            <a:r>
              <a:rPr lang="en-US" b="1">
                <a:latin typeface="Lato"/>
                <a:ea typeface="Lato"/>
                <a:cs typeface="Lato"/>
              </a:rPr>
              <a:t>Part 2.1: </a:t>
            </a:r>
            <a:r>
              <a:rPr lang="en-US" b="1" dirty="0" err="1">
                <a:latin typeface="Lato"/>
                <a:ea typeface="Lato"/>
                <a:cs typeface="Lato"/>
              </a:rPr>
              <a:t>Kỹ</a:t>
            </a:r>
            <a:r>
              <a:rPr lang="en-US" b="1" dirty="0">
                <a:latin typeface="Lato"/>
                <a:ea typeface="Lato"/>
                <a:cs typeface="Lato"/>
              </a:rPr>
              <a:t> </a:t>
            </a:r>
            <a:r>
              <a:rPr lang="en-US" b="1" dirty="0" err="1">
                <a:latin typeface="Lato"/>
                <a:ea typeface="Lato"/>
                <a:cs typeface="Lato"/>
              </a:rPr>
              <a:t>thuật</a:t>
            </a:r>
            <a:r>
              <a:rPr lang="en-US" b="1" dirty="0">
                <a:latin typeface="Lato"/>
                <a:ea typeface="Lato"/>
                <a:cs typeface="Lato"/>
              </a:rPr>
              <a:t> One – </a:t>
            </a:r>
            <a:r>
              <a:rPr lang="en-US" b="1">
                <a:latin typeface="Lato"/>
                <a:ea typeface="Lato"/>
                <a:cs typeface="Lato"/>
              </a:rPr>
              <a:t>hot Encoder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>
              <a:latin typeface="Lato"/>
              <a:ea typeface="Lato"/>
              <a:cs typeface="Lato"/>
            </a:endParaRPr>
          </a:p>
          <a:p>
            <a:pPr marL="685154" lvl="1" indent="-227965" algn="just">
              <a:lnSpc>
                <a:spcPct val="150000"/>
              </a:lnSpc>
            </a:pPr>
            <a:r>
              <a:rPr lang="en-US" kern="100" dirty="0" err="1">
                <a:effectLst/>
              </a:rPr>
              <a:t>Sử</a:t>
            </a:r>
            <a:r>
              <a:rPr lang="en-US" kern="100" dirty="0">
                <a:effectLst/>
              </a:rPr>
              <a:t> </a:t>
            </a:r>
            <a:r>
              <a:rPr lang="en-US" kern="100" dirty="0" err="1">
                <a:effectLst/>
              </a:rPr>
              <a:t>dụng</a:t>
            </a:r>
            <a:r>
              <a:rPr lang="en-US" kern="100" dirty="0">
                <a:effectLst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</a:rPr>
              <a:t>sklearn</a:t>
            </a:r>
            <a:r>
              <a:rPr lang="en-US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b="0" dirty="0" err="1">
                <a:solidFill>
                  <a:srgbClr val="267F99"/>
                </a:solidFill>
                <a:effectLst/>
              </a:rPr>
              <a:t>preprocessing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kern="100" dirty="0" err="1">
                <a:effectLst/>
              </a:rPr>
              <a:t>để</a:t>
            </a:r>
            <a:r>
              <a:rPr lang="en-US" kern="100" dirty="0">
                <a:effectLst/>
              </a:rPr>
              <a:t> </a:t>
            </a:r>
            <a:r>
              <a:rPr lang="en-US" kern="100" dirty="0" err="1">
                <a:effectLst/>
              </a:rPr>
              <a:t>biến</a:t>
            </a:r>
            <a:r>
              <a:rPr lang="en-US" kern="100" dirty="0">
                <a:effectLst/>
              </a:rPr>
              <a:t> </a:t>
            </a:r>
            <a:r>
              <a:rPr lang="en-US" kern="100" dirty="0" err="1">
                <a:effectLst/>
              </a:rPr>
              <a:t>đổi</a:t>
            </a:r>
            <a:r>
              <a:rPr lang="en-US" kern="100" dirty="0">
                <a:effectLst/>
              </a:rPr>
              <a:t> </a:t>
            </a:r>
            <a:r>
              <a:rPr lang="en-US" kern="100" dirty="0" err="1">
                <a:effectLst/>
              </a:rPr>
              <a:t>các</a:t>
            </a:r>
            <a:r>
              <a:rPr lang="en-US" kern="100" dirty="0">
                <a:effectLst/>
              </a:rPr>
              <a:t> </a:t>
            </a:r>
            <a:r>
              <a:rPr lang="en-US" kern="100" dirty="0" err="1">
                <a:effectLst/>
              </a:rPr>
              <a:t>nhãn</a:t>
            </a:r>
            <a:r>
              <a:rPr lang="en-US" kern="100" dirty="0">
                <a:effectLst/>
              </a:rPr>
              <a:t> </a:t>
            </a:r>
            <a:r>
              <a:rPr lang="en-US" kern="100" dirty="0" err="1">
                <a:effectLst/>
              </a:rPr>
              <a:t>là</a:t>
            </a:r>
            <a:r>
              <a:rPr lang="en-US" kern="100" dirty="0">
                <a:effectLst/>
              </a:rPr>
              <a:t> </a:t>
            </a:r>
            <a:r>
              <a:rPr lang="en-US" kern="100" dirty="0" err="1">
                <a:effectLst/>
              </a:rPr>
              <a:t>số</a:t>
            </a:r>
            <a:r>
              <a:rPr lang="en-US" kern="100" dirty="0">
                <a:effectLst/>
              </a:rPr>
              <a:t> </a:t>
            </a:r>
            <a:r>
              <a:rPr lang="en-US" kern="100" dirty="0" err="1">
                <a:effectLst/>
              </a:rPr>
              <a:t>nguyên</a:t>
            </a:r>
            <a:r>
              <a:rPr lang="en-US" kern="100" dirty="0">
                <a:effectLst/>
              </a:rPr>
              <a:t> sang </a:t>
            </a:r>
            <a:r>
              <a:rPr lang="en-US" kern="100">
                <a:effectLst/>
              </a:rPr>
              <a:t>vector.</a:t>
            </a:r>
            <a:endParaRPr lang="en-US" kern="100" dirty="0"/>
          </a:p>
          <a:p>
            <a:pPr marL="685154" lvl="1" indent="-227965" algn="just">
              <a:lnSpc>
                <a:spcPct val="150000"/>
              </a:lnSpc>
            </a:pPr>
            <a:endParaRPr lang="en-US" kern="100" dirty="0">
              <a:effectLst/>
            </a:endParaRPr>
          </a:p>
          <a:p>
            <a:pPr marL="457189" lvl="1" indent="0" algn="just">
              <a:lnSpc>
                <a:spcPct val="40000"/>
              </a:lnSpc>
              <a:buNone/>
            </a:pPr>
            <a:endParaRPr lang="en-US" kern="100" dirty="0"/>
          </a:p>
          <a:p>
            <a:pPr marL="685154" lvl="1" indent="-227965" algn="just">
              <a:lnSpc>
                <a:spcPct val="150000"/>
              </a:lnSpc>
            </a:pPr>
            <a:r>
              <a:rPr lang="en-US" kern="100" dirty="0">
                <a:effectLst/>
              </a:rPr>
              <a:t>Sau </a:t>
            </a:r>
            <a:r>
              <a:rPr lang="en-US" kern="100" dirty="0" err="1">
                <a:effectLst/>
              </a:rPr>
              <a:t>khi</a:t>
            </a:r>
            <a:r>
              <a:rPr lang="en-US" kern="100" dirty="0">
                <a:effectLst/>
              </a:rPr>
              <a:t> </a:t>
            </a:r>
            <a:r>
              <a:rPr lang="en-US" kern="100" dirty="0" err="1">
                <a:effectLst/>
              </a:rPr>
              <a:t>mã</a:t>
            </a:r>
            <a:r>
              <a:rPr lang="en-US" kern="100" dirty="0">
                <a:effectLst/>
              </a:rPr>
              <a:t> </a:t>
            </a:r>
            <a:r>
              <a:rPr lang="en-US" kern="100" dirty="0" err="1">
                <a:effectLst/>
              </a:rPr>
              <a:t>hóa</a:t>
            </a:r>
            <a:r>
              <a:rPr lang="en-US" kern="100" dirty="0">
                <a:effectLst/>
              </a:rPr>
              <a:t>: 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[0., 0., 1.] – Graduate, [0., 1., 0.] – Enrolled, [1., 0., 0.] - Dropout</a:t>
            </a:r>
            <a:endParaRPr lang="en-US" b="1" kern="1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B879D-D188-4DA3-8675-F8BCF379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56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3AB5-95DF-4273-871C-843529DB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</a:t>
            </a:r>
            <a:r>
              <a:rPr lang="en-US" dirty="0"/>
              <a:t>. </a:t>
            </a:r>
            <a:r>
              <a:rPr lang="vi-VN" dirty="0"/>
              <a:t>PART 2</a:t>
            </a:r>
            <a:r>
              <a:rPr lang="en-US" dirty="0"/>
              <a:t>: Predict Dropout or Academic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3E091-9DCD-4DE7-96D1-A93E44E0F5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6145" y="827527"/>
            <a:ext cx="6431638" cy="5285722"/>
          </a:xfrm>
        </p:spPr>
        <p:txBody>
          <a:bodyPr lIns="91440" tIns="45720" rIns="91440" bIns="4572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>
                <a:latin typeface="Lato"/>
                <a:ea typeface="Lato"/>
                <a:cs typeface="Lato"/>
              </a:rPr>
              <a:t>Part </a:t>
            </a:r>
            <a:r>
              <a:rPr lang="en-US" b="1" dirty="0">
                <a:latin typeface="Lato"/>
                <a:ea typeface="Lato"/>
                <a:cs typeface="Lato"/>
              </a:rPr>
              <a:t>2.2</a:t>
            </a:r>
            <a:r>
              <a:rPr lang="en-US" b="1">
                <a:latin typeface="Lato"/>
                <a:ea typeface="Lato"/>
                <a:cs typeface="Lato"/>
              </a:rPr>
              <a:t>: Mô hình đạt độ chính xác 73%</a:t>
            </a:r>
            <a:endParaRPr lang="en-US" b="1" dirty="0">
              <a:latin typeface="Lato"/>
              <a:ea typeface="Lato"/>
              <a:cs typeface="Lato"/>
            </a:endParaRPr>
          </a:p>
          <a:p>
            <a:pPr marL="685154" lvl="1" indent="-227965" algn="just">
              <a:lnSpc>
                <a:spcPct val="150000"/>
              </a:lnSpc>
            </a:pPr>
            <a:r>
              <a:rPr lang="en-US" dirty="0" err="1">
                <a:latin typeface="Lato"/>
                <a:ea typeface="Lato"/>
                <a:cs typeface="Lato"/>
              </a:rPr>
              <a:t>Mạng</a:t>
            </a:r>
            <a:r>
              <a:rPr lang="en-US" dirty="0">
                <a:latin typeface="Lato"/>
                <a:ea typeface="Lato"/>
                <a:cs typeface="Lato"/>
              </a:rPr>
              <a:t> neural network </a:t>
            </a:r>
            <a:r>
              <a:rPr lang="en-US" dirty="0" err="1">
                <a:latin typeface="Lato"/>
                <a:ea typeface="Lato"/>
                <a:cs typeface="Lato"/>
              </a:rPr>
              <a:t>với</a:t>
            </a:r>
            <a:r>
              <a:rPr lang="en-US" dirty="0">
                <a:latin typeface="Lato"/>
                <a:ea typeface="Lato"/>
                <a:cs typeface="Lato"/>
              </a:rPr>
              <a:t> 3 </a:t>
            </a:r>
            <a:r>
              <a:rPr lang="en-US" dirty="0" err="1">
                <a:latin typeface="Lato"/>
                <a:ea typeface="Lato"/>
                <a:cs typeface="Lato"/>
              </a:rPr>
              <a:t>lớp</a:t>
            </a:r>
            <a:r>
              <a:rPr lang="en-US" dirty="0">
                <a:latin typeface="Lato"/>
                <a:ea typeface="Lato"/>
                <a:cs typeface="Lato"/>
              </a:rPr>
              <a:t>, </a:t>
            </a:r>
            <a:r>
              <a:rPr lang="en-US" dirty="0" err="1">
                <a:latin typeface="Lato"/>
                <a:ea typeface="Lato"/>
                <a:cs typeface="Lato"/>
              </a:rPr>
              <a:t>lớp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đầu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vào</a:t>
            </a:r>
            <a:r>
              <a:rPr lang="en-US" dirty="0">
                <a:latin typeface="Lato"/>
                <a:ea typeface="Lato"/>
                <a:cs typeface="Lato"/>
              </a:rPr>
              <a:t> 36 </a:t>
            </a:r>
            <a:r>
              <a:rPr lang="en-US" dirty="0" err="1">
                <a:latin typeface="Lato"/>
                <a:ea typeface="Lato"/>
                <a:cs typeface="Lato"/>
              </a:rPr>
              <a:t>nút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tương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ứng</a:t>
            </a:r>
            <a:r>
              <a:rPr lang="en-US" dirty="0">
                <a:latin typeface="Lato"/>
                <a:ea typeface="Lato"/>
                <a:cs typeface="Lato"/>
              </a:rPr>
              <a:t> 36 </a:t>
            </a:r>
            <a:r>
              <a:rPr lang="en-US" dirty="0" err="1">
                <a:latin typeface="Lato"/>
                <a:ea typeface="Lato"/>
                <a:cs typeface="Lato"/>
              </a:rPr>
              <a:t>tính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năng</a:t>
            </a:r>
            <a:r>
              <a:rPr lang="en-US" dirty="0">
                <a:latin typeface="Lato"/>
                <a:ea typeface="Lato"/>
                <a:cs typeface="Lato"/>
              </a:rPr>
              <a:t>, </a:t>
            </a:r>
            <a:r>
              <a:rPr lang="en-US" dirty="0" err="1">
                <a:latin typeface="Lato"/>
                <a:ea typeface="Lato"/>
                <a:cs typeface="Lato"/>
              </a:rPr>
              <a:t>đầu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ra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là</a:t>
            </a:r>
            <a:r>
              <a:rPr lang="en-US" dirty="0">
                <a:latin typeface="Lato"/>
                <a:ea typeface="Lato"/>
                <a:cs typeface="Lato"/>
              </a:rPr>
              <a:t> 3 </a:t>
            </a:r>
            <a:r>
              <a:rPr lang="en-US" dirty="0" err="1">
                <a:latin typeface="Lato"/>
                <a:ea typeface="Lato"/>
                <a:cs typeface="Lato"/>
              </a:rPr>
              <a:t>nút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tương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ứng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với</a:t>
            </a:r>
            <a:r>
              <a:rPr lang="en-US" dirty="0">
                <a:latin typeface="Lato"/>
                <a:ea typeface="Lato"/>
                <a:cs typeface="Lato"/>
              </a:rPr>
              <a:t> 3 </a:t>
            </a:r>
            <a:r>
              <a:rPr lang="en-US" dirty="0" err="1">
                <a:latin typeface="Lato"/>
                <a:ea typeface="Lato"/>
                <a:cs typeface="Lato"/>
              </a:rPr>
              <a:t>tính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năng</a:t>
            </a:r>
            <a:r>
              <a:rPr lang="en-US" dirty="0">
                <a:latin typeface="Lato"/>
                <a:ea typeface="Lato"/>
                <a:cs typeface="Lato"/>
              </a:rPr>
              <a:t>.</a:t>
            </a:r>
          </a:p>
          <a:p>
            <a:pPr marL="685154" lvl="1" indent="-227965" algn="just">
              <a:lnSpc>
                <a:spcPct val="150000"/>
              </a:lnSpc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>
                <a:solidFill>
                  <a:srgbClr val="267F99"/>
                </a:solidFill>
                <a:effectLst/>
              </a:rPr>
              <a:t>keras</a:t>
            </a:r>
            <a:r>
              <a:rPr lang="en-US" dirty="0" err="1">
                <a:solidFill>
                  <a:srgbClr val="000000"/>
                </a:solidFill>
                <a:effectLst/>
              </a:rPr>
              <a:t>.</a:t>
            </a:r>
            <a:r>
              <a:rPr lang="en-US" dirty="0" err="1">
                <a:solidFill>
                  <a:srgbClr val="267F99"/>
                </a:solidFill>
                <a:effectLst/>
              </a:rPr>
              <a:t>models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và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267F99"/>
                </a:solidFill>
                <a:effectLst/>
              </a:rPr>
              <a:t>keras</a:t>
            </a:r>
            <a:r>
              <a:rPr lang="en-US" dirty="0" err="1">
                <a:solidFill>
                  <a:srgbClr val="000000"/>
                </a:solidFill>
                <a:effectLst/>
              </a:rPr>
              <a:t>.</a:t>
            </a:r>
            <a:r>
              <a:rPr lang="en-US" dirty="0" err="1">
                <a:solidFill>
                  <a:srgbClr val="267F99"/>
                </a:solidFill>
                <a:effectLst/>
              </a:rPr>
              <a:t>layers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để</a:t>
            </a:r>
            <a:r>
              <a:rPr lang="en-US" dirty="0">
                <a:solidFill>
                  <a:srgbClr val="000000"/>
                </a:solidFill>
              </a:rPr>
              <a:t> build </a:t>
            </a:r>
            <a:r>
              <a:rPr lang="en-US" dirty="0" err="1">
                <a:solidFill>
                  <a:srgbClr val="000000"/>
                </a:solidFill>
              </a:rPr>
              <a:t>mô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hình</a:t>
            </a:r>
            <a:r>
              <a:rPr lang="en-US">
                <a:solidFill>
                  <a:srgbClr val="000000"/>
                </a:solidFill>
              </a:rPr>
              <a:t>, với compile model sử dụng </a:t>
            </a:r>
            <a:r>
              <a:rPr lang="en-US" sz="2400">
                <a:solidFill>
                  <a:srgbClr val="001080"/>
                </a:solidFill>
                <a:effectLst/>
              </a:rPr>
              <a:t>loss</a:t>
            </a:r>
            <a:r>
              <a:rPr lang="en-US">
                <a:solidFill>
                  <a:srgbClr val="000000"/>
                </a:solidFill>
              </a:rPr>
              <a:t> = </a:t>
            </a:r>
            <a:r>
              <a:rPr lang="en-US" sz="2400">
                <a:solidFill>
                  <a:srgbClr val="A31515"/>
                </a:solidFill>
                <a:effectLst/>
              </a:rPr>
              <a:t>categorical_crossentropy</a:t>
            </a:r>
            <a:r>
              <a:rPr lang="en-US" sz="2400">
                <a:effectLst/>
              </a:rPr>
              <a:t>,</a:t>
            </a:r>
            <a:r>
              <a:rPr lang="en-US" sz="2400">
                <a:solidFill>
                  <a:srgbClr val="000000"/>
                </a:solidFill>
                <a:effectLst/>
              </a:rPr>
              <a:t> </a:t>
            </a:r>
            <a:r>
              <a:rPr lang="en-US" sz="2400">
                <a:solidFill>
                  <a:srgbClr val="001080"/>
                </a:solidFill>
                <a:effectLst/>
              </a:rPr>
              <a:t>optimizer</a:t>
            </a:r>
            <a:r>
              <a:rPr lang="en-US" sz="2400">
                <a:solidFill>
                  <a:srgbClr val="000000"/>
                </a:solidFill>
                <a:effectLst/>
              </a:rPr>
              <a:t> = </a:t>
            </a:r>
            <a:r>
              <a:rPr lang="en-US" sz="2400">
                <a:solidFill>
                  <a:srgbClr val="A31515"/>
                </a:solidFill>
                <a:effectLst/>
              </a:rPr>
              <a:t>adam</a:t>
            </a:r>
            <a:r>
              <a:rPr lang="en-US">
                <a:solidFill>
                  <a:srgbClr val="000000"/>
                </a:solidFill>
              </a:rPr>
              <a:t> và </a:t>
            </a:r>
            <a:r>
              <a:rPr lang="en-US">
                <a:solidFill>
                  <a:srgbClr val="001080"/>
                </a:solidFill>
                <a:effectLst/>
              </a:rPr>
              <a:t>metrics</a:t>
            </a:r>
            <a:r>
              <a:rPr lang="en-US">
                <a:solidFill>
                  <a:srgbClr val="000000"/>
                </a:solidFill>
                <a:effectLst/>
              </a:rPr>
              <a:t> = </a:t>
            </a:r>
            <a:r>
              <a:rPr lang="en-US">
                <a:solidFill>
                  <a:srgbClr val="A31515"/>
                </a:solidFill>
                <a:effectLst/>
              </a:rPr>
              <a:t>accuracy</a:t>
            </a:r>
          </a:p>
          <a:p>
            <a:pPr marL="685154" lvl="1" indent="-227965" algn="just">
              <a:lnSpc>
                <a:spcPct val="150000"/>
              </a:lnSpc>
            </a:pPr>
            <a:r>
              <a:rPr lang="en-US">
                <a:solidFill>
                  <a:srgbClr val="003366"/>
                </a:solidFill>
              </a:rPr>
              <a:t>⟹ </a:t>
            </a:r>
            <a:r>
              <a:rPr lang="en-US" dirty="0" err="1">
                <a:solidFill>
                  <a:srgbClr val="003366"/>
                </a:solidFill>
              </a:rPr>
              <a:t>Cần</a:t>
            </a:r>
            <a:r>
              <a:rPr lang="en-US" dirty="0">
                <a:solidFill>
                  <a:srgbClr val="003366"/>
                </a:solidFill>
              </a:rPr>
              <a:t> </a:t>
            </a:r>
            <a:r>
              <a:rPr lang="en-US" dirty="0" err="1">
                <a:solidFill>
                  <a:srgbClr val="003366"/>
                </a:solidFill>
              </a:rPr>
              <a:t>cải</a:t>
            </a:r>
            <a:r>
              <a:rPr lang="en-US" dirty="0">
                <a:solidFill>
                  <a:srgbClr val="003366"/>
                </a:solidFill>
              </a:rPr>
              <a:t> </a:t>
            </a:r>
            <a:r>
              <a:rPr lang="en-US" dirty="0" err="1">
                <a:solidFill>
                  <a:srgbClr val="003366"/>
                </a:solidFill>
              </a:rPr>
              <a:t>thiện</a:t>
            </a:r>
            <a:r>
              <a:rPr lang="en-US" dirty="0">
                <a:solidFill>
                  <a:srgbClr val="003366"/>
                </a:solidFill>
              </a:rPr>
              <a:t> </a:t>
            </a:r>
            <a:r>
              <a:rPr lang="en-US" dirty="0" err="1">
                <a:solidFill>
                  <a:srgbClr val="003366"/>
                </a:solidFill>
              </a:rPr>
              <a:t>thêm</a:t>
            </a:r>
            <a:endParaRPr lang="en-US" dirty="0">
              <a:solidFill>
                <a:srgbClr val="003366"/>
              </a:solidFill>
              <a:effectLst/>
            </a:endParaRPr>
          </a:p>
          <a:p>
            <a:pPr marL="685154" lvl="1" indent="-227965" algn="just">
              <a:lnSpc>
                <a:spcPct val="150000"/>
              </a:lnSpc>
            </a:pPr>
            <a:endParaRPr lang="en-US" dirty="0"/>
          </a:p>
          <a:p>
            <a:pPr marL="227965" indent="-227965" algn="just">
              <a:lnSpc>
                <a:spcPct val="150000"/>
              </a:lnSpc>
            </a:pPr>
            <a:endParaRPr lang="en-US" sz="3200" dirty="0">
              <a:latin typeface="Lato"/>
              <a:ea typeface="Lato"/>
              <a:cs typeface="Lato"/>
            </a:endParaRPr>
          </a:p>
          <a:p>
            <a:pPr marL="227965" indent="-227965" algn="just">
              <a:lnSpc>
                <a:spcPct val="150000"/>
              </a:lnSpc>
            </a:pPr>
            <a:endParaRPr lang="vi-VN" sz="2400" dirty="0">
              <a:latin typeface="Times New Roman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vi-VN" sz="2400" dirty="0">
                <a:latin typeface="Times New Roman"/>
                <a:ea typeface="Lato"/>
                <a:cs typeface="Lato"/>
              </a:rPr>
              <a:t>   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vi-VN" sz="2400" dirty="0">
                <a:latin typeface="Times New Roman"/>
                <a:ea typeface="Lato"/>
                <a:cs typeface="Lato"/>
              </a:rPr>
              <a:t>  </a:t>
            </a:r>
            <a:endParaRPr lang="vi-VN" sz="2400" dirty="0">
              <a:latin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B879D-D188-4DA3-8675-F8BCF379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C2C07665-3C6A-A80A-A2E3-6AE96067FC70}"/>
              </a:ext>
            </a:extLst>
          </p:cNvPr>
          <p:cNvSpPr txBox="1"/>
          <p:nvPr/>
        </p:nvSpPr>
        <p:spPr>
          <a:xfrm>
            <a:off x="6827137" y="4383690"/>
            <a:ext cx="6157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64F8A049-6502-59AB-83C5-04CE38FB48DB}"/>
              </a:ext>
            </a:extLst>
          </p:cNvPr>
          <p:cNvSpPr txBox="1"/>
          <p:nvPr/>
        </p:nvSpPr>
        <p:spPr>
          <a:xfrm>
            <a:off x="6738346" y="4278101"/>
            <a:ext cx="53648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Accuracy Score</a:t>
            </a:r>
            <a:r>
              <a:rPr lang="en-US" sz="2000" b="1" i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0.7291196388261851</a:t>
            </a:r>
          </a:p>
          <a:p>
            <a:endParaRPr lang="en-US" sz="2000" dirty="0"/>
          </a:p>
        </p:txBody>
      </p:sp>
      <p:graphicFrame>
        <p:nvGraphicFramePr>
          <p:cNvPr id="15" name="Bảng 15">
            <a:extLst>
              <a:ext uri="{FF2B5EF4-FFF2-40B4-BE49-F238E27FC236}">
                <a16:creationId xmlns:a16="http://schemas.microsoft.com/office/drawing/2014/main" id="{B1237C39-5C0C-1239-C4FB-6BD7231DF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187589"/>
              </p:ext>
            </p:extLst>
          </p:nvPr>
        </p:nvGraphicFramePr>
        <p:xfrm>
          <a:off x="6795699" y="4753022"/>
          <a:ext cx="525015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539">
                  <a:extLst>
                    <a:ext uri="{9D8B030D-6E8A-4147-A177-3AD203B41FA5}">
                      <a16:colId xmlns:a16="http://schemas.microsoft.com/office/drawing/2014/main" val="4236487993"/>
                    </a:ext>
                  </a:extLst>
                </a:gridCol>
                <a:gridCol w="1312539">
                  <a:extLst>
                    <a:ext uri="{9D8B030D-6E8A-4147-A177-3AD203B41FA5}">
                      <a16:colId xmlns:a16="http://schemas.microsoft.com/office/drawing/2014/main" val="3116444401"/>
                    </a:ext>
                  </a:extLst>
                </a:gridCol>
                <a:gridCol w="1312539">
                  <a:extLst>
                    <a:ext uri="{9D8B030D-6E8A-4147-A177-3AD203B41FA5}">
                      <a16:colId xmlns:a16="http://schemas.microsoft.com/office/drawing/2014/main" val="2292966548"/>
                    </a:ext>
                  </a:extLst>
                </a:gridCol>
                <a:gridCol w="1312539">
                  <a:extLst>
                    <a:ext uri="{9D8B030D-6E8A-4147-A177-3AD203B41FA5}">
                      <a16:colId xmlns:a16="http://schemas.microsoft.com/office/drawing/2014/main" val="3426266486"/>
                    </a:ext>
                  </a:extLst>
                </a:gridCol>
              </a:tblGrid>
              <a:tr h="309806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Recall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f1-score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934181"/>
                  </a:ext>
                </a:extLst>
              </a:tr>
              <a:tr h="30980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0.78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0.72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0.75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4761839"/>
                  </a:ext>
                </a:extLst>
              </a:tr>
              <a:tr h="30980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0.52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0.18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0.26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054061"/>
                  </a:ext>
                </a:extLst>
              </a:tr>
              <a:tr h="30980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0.82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0.91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0.86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437023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7EB03F0-BC56-8F39-EB96-2F8C81088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699" y="968833"/>
            <a:ext cx="5080871" cy="327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69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3AB5-95DF-4273-871C-843529DB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</a:t>
            </a:r>
            <a:r>
              <a:rPr lang="en-US" dirty="0"/>
              <a:t>. </a:t>
            </a:r>
            <a:r>
              <a:rPr lang="vi-VN" dirty="0"/>
              <a:t>PART 2</a:t>
            </a:r>
            <a:r>
              <a:rPr lang="en-US" dirty="0"/>
              <a:t>: Predict Dropout or Academic Success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73E091-9DCD-4DE7-96D1-A93E44E0F5B9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0" y="783283"/>
                <a:ext cx="11899711" cy="5285722"/>
              </a:xfrm>
            </p:spPr>
            <p:txBody>
              <a:bodyPr lIns="91440" tIns="45720" rIns="91440" bIns="45720" anchor="t"/>
              <a:lstStyle/>
              <a:p>
                <a:pPr marL="227965" indent="-227965" algn="just">
                  <a:lnSpc>
                    <a:spcPct val="150000"/>
                  </a:lnSpc>
                </a:pPr>
                <a:r>
                  <a:rPr lang="en-US" b="1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</a:rPr>
                  <a:t>Part 2.2: </a:t>
                </a:r>
                <a:r>
                  <a:rPr lang="en-US" b="1" dirty="0" err="1">
                    <a:solidFill>
                      <a:schemeClr val="tx1"/>
                    </a:solidFill>
                    <a:latin typeface="Lato"/>
                    <a:ea typeface="Lato"/>
                    <a:cs typeface="Lato"/>
                  </a:rPr>
                  <a:t>Mô</a:t>
                </a:r>
                <a:r>
                  <a:rPr lang="en-US" b="1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</a:rPr>
                  <a:t> </a:t>
                </a:r>
                <a:r>
                  <a:rPr lang="en-US" b="1" dirty="0" err="1">
                    <a:solidFill>
                      <a:schemeClr val="tx1"/>
                    </a:solidFill>
                    <a:latin typeface="Lato"/>
                    <a:ea typeface="Lato"/>
                    <a:cs typeface="Lato"/>
                  </a:rPr>
                  <a:t>hình</a:t>
                </a:r>
                <a:r>
                  <a:rPr lang="en-US" b="1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</a:rPr>
                  <a:t> </a:t>
                </a:r>
                <a:r>
                  <a:rPr lang="en-US" b="1" dirty="0" err="1">
                    <a:solidFill>
                      <a:schemeClr val="tx1"/>
                    </a:solidFill>
                    <a:latin typeface="Lato"/>
                    <a:ea typeface="Lato"/>
                    <a:cs typeface="Lato"/>
                  </a:rPr>
                  <a:t>đạt</a:t>
                </a:r>
                <a:r>
                  <a:rPr lang="en-US" b="1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</a:rPr>
                  <a:t> </a:t>
                </a:r>
                <a:r>
                  <a:rPr lang="en-US" b="1" dirty="0" err="1">
                    <a:solidFill>
                      <a:schemeClr val="tx1"/>
                    </a:solidFill>
                    <a:latin typeface="Lato"/>
                    <a:ea typeface="Lato"/>
                    <a:cs typeface="Lato"/>
                  </a:rPr>
                  <a:t>độ</a:t>
                </a:r>
                <a:r>
                  <a:rPr lang="en-US" b="1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</a:rPr>
                  <a:t> </a:t>
                </a:r>
                <a:r>
                  <a:rPr lang="en-US" b="1" dirty="0" err="1">
                    <a:solidFill>
                      <a:schemeClr val="tx1"/>
                    </a:solidFill>
                    <a:latin typeface="Lato"/>
                    <a:ea typeface="Lato"/>
                    <a:cs typeface="Lato"/>
                  </a:rPr>
                  <a:t>chính</a:t>
                </a:r>
                <a:r>
                  <a:rPr lang="en-US" b="1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</a:rPr>
                  <a:t> </a:t>
                </a:r>
                <a:r>
                  <a:rPr lang="en-US" b="1" dirty="0" err="1">
                    <a:solidFill>
                      <a:schemeClr val="tx1"/>
                    </a:solidFill>
                    <a:latin typeface="Lato"/>
                    <a:ea typeface="Lato"/>
                    <a:cs typeface="Lato"/>
                  </a:rPr>
                  <a:t>xác</a:t>
                </a:r>
                <a:r>
                  <a:rPr lang="en-US" b="1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</a:rPr>
                  <a:t> 86%</a:t>
                </a:r>
              </a:p>
              <a:p>
                <a:pPr lvl="1" algn="just">
                  <a:lnSpc>
                    <a:spcPct val="150000"/>
                  </a:lnSpc>
                </a:pPr>
                <a:r>
                  <a:rPr lang="en-US" dirty="0" err="1">
                    <a:solidFill>
                      <a:schemeClr val="tx1"/>
                    </a:solidFill>
                  </a:rPr>
                  <a:t>Kỹ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thuật</a:t>
                </a:r>
                <a:r>
                  <a:rPr lang="en-US" dirty="0">
                    <a:solidFill>
                      <a:schemeClr val="tx1"/>
                    </a:solidFill>
                  </a:rPr>
                  <a:t> SMOTE: </a:t>
                </a:r>
                <a:r>
                  <a:rPr lang="en-US" dirty="0" err="1">
                    <a:solidFill>
                      <a:schemeClr val="tx1"/>
                    </a:solidFill>
                    <a:effectLst/>
                  </a:rPr>
                  <a:t>Tạo</a:t>
                </a:r>
                <a:r>
                  <a:rPr lang="en-US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ffectLst/>
                  </a:rPr>
                  <a:t>các</a:t>
                </a:r>
                <a:r>
                  <a:rPr lang="en-US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ffectLst/>
                  </a:rPr>
                  <a:t>phiên</a:t>
                </a:r>
                <a:r>
                  <a:rPr lang="en-US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ffectLst/>
                  </a:rPr>
                  <a:t>bản</a:t>
                </a:r>
                <a:r>
                  <a:rPr lang="en-US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ffectLst/>
                  </a:rPr>
                  <a:t>mới</a:t>
                </a:r>
                <a:r>
                  <a:rPr lang="en-US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ffectLst/>
                  </a:rPr>
                  <a:t>của</a:t>
                </a:r>
                <a:r>
                  <a:rPr lang="en-US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ffectLst/>
                  </a:rPr>
                  <a:t>một</a:t>
                </a:r>
                <a:r>
                  <a:rPr lang="en-US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ffectLst/>
                  </a:rPr>
                  <a:t>lớp</a:t>
                </a:r>
                <a:r>
                  <a:rPr lang="en-US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ffectLst/>
                  </a:rPr>
                  <a:t>thiểu</a:t>
                </a:r>
                <a:r>
                  <a:rPr lang="en-US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ffectLst/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ffectLst/>
                  </a:rPr>
                  <a:t>theo</a:t>
                </a:r>
                <a:r>
                  <a:rPr lang="en-US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ffectLst/>
                  </a:rPr>
                  <a:t>thuật</a:t>
                </a:r>
                <a:r>
                  <a:rPr lang="en-US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ffectLst/>
                  </a:rPr>
                  <a:t>toán</a:t>
                </a:r>
                <a:r>
                  <a:rPr lang="en-US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ffectLst/>
                  </a:rPr>
                  <a:t>sau</a:t>
                </a:r>
                <a:r>
                  <a:rPr lang="en-US" dirty="0">
                    <a:solidFill>
                      <a:schemeClr val="tx1"/>
                    </a:solidFill>
                    <a:effectLst/>
                  </a:rPr>
                  <a:t>:</a:t>
                </a:r>
              </a:p>
              <a:p>
                <a:pPr lvl="2" algn="just">
                  <a:lnSpc>
                    <a:spcPct val="150000"/>
                  </a:lnSpc>
                </a:pPr>
                <a:r>
                  <a:rPr lang="en-US" kern="100" dirty="0" err="1">
                    <a:solidFill>
                      <a:schemeClr val="tx1"/>
                    </a:solidFill>
                    <a:effectLst/>
                  </a:rPr>
                  <a:t>Các</a:t>
                </a:r>
                <a:r>
                  <a:rPr lang="en-US" kern="100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kern="100" dirty="0" err="1">
                    <a:solidFill>
                      <a:schemeClr val="tx1"/>
                    </a:solidFill>
                    <a:effectLst/>
                  </a:rPr>
                  <a:t>khu</a:t>
                </a:r>
                <a:r>
                  <a:rPr lang="en-US" kern="100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kern="100" dirty="0" err="1">
                    <a:solidFill>
                      <a:schemeClr val="tx1"/>
                    </a:solidFill>
                    <a:effectLst/>
                  </a:rPr>
                  <a:t>vực</a:t>
                </a:r>
                <a:r>
                  <a:rPr lang="en-US" kern="100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kern="100" dirty="0" err="1">
                    <a:solidFill>
                      <a:schemeClr val="tx1"/>
                    </a:solidFill>
                    <a:effectLst/>
                  </a:rPr>
                  <a:t>đường</a:t>
                </a:r>
                <a:r>
                  <a:rPr lang="en-US" kern="100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kern="100" dirty="0" err="1">
                    <a:solidFill>
                      <a:schemeClr val="tx1"/>
                    </a:solidFill>
                    <a:effectLst/>
                  </a:rPr>
                  <a:t>viền</a:t>
                </a:r>
                <a:r>
                  <a:rPr lang="en-US" kern="100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kern="100" dirty="0" err="1">
                    <a:solidFill>
                      <a:schemeClr val="tx1"/>
                    </a:solidFill>
                    <a:effectLst/>
                  </a:rPr>
                  <a:t>được</a:t>
                </a:r>
                <a:r>
                  <a:rPr lang="en-US" kern="100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kern="100" dirty="0" err="1">
                    <a:solidFill>
                      <a:schemeClr val="tx1"/>
                    </a:solidFill>
                    <a:effectLst/>
                  </a:rPr>
                  <a:t>ước</a:t>
                </a:r>
                <a:r>
                  <a:rPr lang="en-US" kern="100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kern="100" dirty="0" err="1">
                    <a:solidFill>
                      <a:schemeClr val="tx1"/>
                    </a:solidFill>
                    <a:effectLst/>
                  </a:rPr>
                  <a:t>lượng</a:t>
                </a:r>
                <a:r>
                  <a:rPr lang="en-US" kern="100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kern="100" dirty="0" err="1">
                    <a:solidFill>
                      <a:schemeClr val="tx1"/>
                    </a:solidFill>
                    <a:effectLst/>
                  </a:rPr>
                  <a:t>gần</a:t>
                </a:r>
                <a:r>
                  <a:rPr lang="en-US" kern="100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kern="100" dirty="0" err="1">
                    <a:solidFill>
                      <a:schemeClr val="tx1"/>
                    </a:solidFill>
                    <a:effectLst/>
                  </a:rPr>
                  <a:t>đúng</a:t>
                </a:r>
                <a:r>
                  <a:rPr lang="en-US" kern="100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kern="100" dirty="0" err="1">
                    <a:solidFill>
                      <a:schemeClr val="tx1"/>
                    </a:solidFill>
                    <a:effectLst/>
                  </a:rPr>
                  <a:t>bằng</a:t>
                </a:r>
                <a:r>
                  <a:rPr lang="en-US" kern="100" dirty="0">
                    <a:solidFill>
                      <a:schemeClr val="tx1"/>
                    </a:solidFill>
                    <a:effectLst/>
                  </a:rPr>
                  <a:t> SVM </a:t>
                </a:r>
                <a:r>
                  <a:rPr lang="en-US" kern="100" dirty="0" err="1">
                    <a:solidFill>
                      <a:schemeClr val="tx1"/>
                    </a:solidFill>
                    <a:effectLst/>
                  </a:rPr>
                  <a:t>sau</a:t>
                </a:r>
                <a:r>
                  <a:rPr lang="en-US" kern="100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kern="100" dirty="0" err="1">
                    <a:solidFill>
                      <a:schemeClr val="tx1"/>
                    </a:solidFill>
                    <a:effectLst/>
                  </a:rPr>
                  <a:t>khi</a:t>
                </a:r>
                <a:r>
                  <a:rPr lang="en-US" kern="100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kern="100" dirty="0" err="1">
                    <a:solidFill>
                      <a:schemeClr val="tx1"/>
                    </a:solidFill>
                    <a:effectLst/>
                  </a:rPr>
                  <a:t>đào</a:t>
                </a:r>
                <a:r>
                  <a:rPr lang="en-US" kern="100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kern="100" dirty="0" err="1">
                    <a:solidFill>
                      <a:schemeClr val="tx1"/>
                    </a:solidFill>
                    <a:effectLst/>
                  </a:rPr>
                  <a:t>tạo</a:t>
                </a:r>
                <a:r>
                  <a:rPr lang="en-US" kern="100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kern="100" dirty="0" err="1">
                    <a:solidFill>
                      <a:schemeClr val="tx1"/>
                    </a:solidFill>
                    <a:effectLst/>
                  </a:rPr>
                  <a:t>bộ</a:t>
                </a:r>
                <a:r>
                  <a:rPr lang="en-US" kern="100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kern="100" dirty="0" err="1">
                    <a:solidFill>
                      <a:schemeClr val="tx1"/>
                    </a:solidFill>
                    <a:effectLst/>
                  </a:rPr>
                  <a:t>phân</a:t>
                </a:r>
                <a:r>
                  <a:rPr lang="en-US" kern="100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kern="100" dirty="0" err="1">
                    <a:solidFill>
                      <a:schemeClr val="tx1"/>
                    </a:solidFill>
                    <a:effectLst/>
                  </a:rPr>
                  <a:t>loại</a:t>
                </a:r>
                <a:r>
                  <a:rPr lang="en-US" kern="100" dirty="0">
                    <a:solidFill>
                      <a:schemeClr val="tx1"/>
                    </a:solidFill>
                    <a:effectLst/>
                  </a:rPr>
                  <a:t> SVM </a:t>
                </a:r>
                <a:r>
                  <a:rPr lang="en-US" kern="100" dirty="0" err="1">
                    <a:solidFill>
                      <a:schemeClr val="tx1"/>
                    </a:solidFill>
                    <a:effectLst/>
                  </a:rPr>
                  <a:t>trên</a:t>
                </a:r>
                <a:r>
                  <a:rPr lang="en-US" kern="100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kern="100" dirty="0" err="1">
                    <a:solidFill>
                      <a:schemeClr val="tx1"/>
                    </a:solidFill>
                    <a:effectLst/>
                  </a:rPr>
                  <a:t>tập</a:t>
                </a:r>
                <a:r>
                  <a:rPr lang="en-US" kern="100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kern="100" dirty="0" err="1">
                    <a:solidFill>
                      <a:schemeClr val="tx1"/>
                    </a:solidFill>
                    <a:effectLst/>
                  </a:rPr>
                  <a:t>dữ</a:t>
                </a:r>
                <a:r>
                  <a:rPr lang="en-US" kern="100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kern="100" dirty="0" err="1">
                    <a:solidFill>
                      <a:schemeClr val="tx1"/>
                    </a:solidFill>
                    <a:effectLst/>
                  </a:rPr>
                  <a:t>liệu</a:t>
                </a:r>
                <a:r>
                  <a:rPr lang="en-US" kern="100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kern="100" dirty="0" err="1">
                    <a:solidFill>
                      <a:schemeClr val="tx1"/>
                    </a:solidFill>
                    <a:effectLst/>
                  </a:rPr>
                  <a:t>đào</a:t>
                </a:r>
                <a:r>
                  <a:rPr lang="en-US" kern="100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kern="100" dirty="0" err="1">
                    <a:solidFill>
                      <a:schemeClr val="tx1"/>
                    </a:solidFill>
                    <a:effectLst/>
                  </a:rPr>
                  <a:t>tạo</a:t>
                </a:r>
                <a:r>
                  <a:rPr lang="en-US" kern="100" dirty="0">
                    <a:solidFill>
                      <a:schemeClr val="tx1"/>
                    </a:solidFill>
                    <a:effectLst/>
                  </a:rPr>
                  <a:t> ban </a:t>
                </a:r>
                <a:r>
                  <a:rPr lang="en-US" kern="100" dirty="0" err="1">
                    <a:solidFill>
                      <a:schemeClr val="tx1"/>
                    </a:solidFill>
                    <a:effectLst/>
                  </a:rPr>
                  <a:t>đầu</a:t>
                </a:r>
                <a:r>
                  <a:rPr lang="en-US" kern="100" dirty="0">
                    <a:solidFill>
                      <a:schemeClr val="tx1"/>
                    </a:solidFill>
                    <a:effectLst/>
                  </a:rPr>
                  <a:t>. Sau </a:t>
                </a:r>
                <a:r>
                  <a:rPr lang="en-US" kern="100" dirty="0" err="1">
                    <a:solidFill>
                      <a:schemeClr val="tx1"/>
                    </a:solidFill>
                    <a:effectLst/>
                  </a:rPr>
                  <a:t>khi</a:t>
                </a:r>
                <a:r>
                  <a:rPr lang="en-US" kern="100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kern="100" dirty="0" err="1">
                    <a:solidFill>
                      <a:schemeClr val="tx1"/>
                    </a:solidFill>
                    <a:effectLst/>
                  </a:rPr>
                  <a:t>được</a:t>
                </a:r>
                <a:r>
                  <a:rPr lang="en-US" kern="100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kern="100" dirty="0" err="1">
                    <a:solidFill>
                      <a:schemeClr val="tx1"/>
                    </a:solidFill>
                    <a:effectLst/>
                  </a:rPr>
                  <a:t>tính</a:t>
                </a:r>
                <a:r>
                  <a:rPr lang="en-US" kern="100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kern="100" dirty="0" err="1">
                    <a:solidFill>
                      <a:schemeClr val="tx1"/>
                    </a:solidFill>
                    <a:effectLst/>
                  </a:rPr>
                  <a:t>toán</a:t>
                </a:r>
                <a:r>
                  <a:rPr lang="en-US" kern="100" dirty="0">
                    <a:solidFill>
                      <a:schemeClr val="tx1"/>
                    </a:solidFill>
                    <a:effectLst/>
                  </a:rPr>
                  <a:t>, </a:t>
                </a:r>
                <a:r>
                  <a:rPr lang="en-US" kern="100" dirty="0" err="1">
                    <a:solidFill>
                      <a:schemeClr val="tx1"/>
                    </a:solidFill>
                    <a:effectLst/>
                  </a:rPr>
                  <a:t>các</a:t>
                </a:r>
                <a:r>
                  <a:rPr lang="en-US" kern="100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kern="100" dirty="0" err="1">
                    <a:solidFill>
                      <a:schemeClr val="tx1"/>
                    </a:solidFill>
                    <a:effectLst/>
                  </a:rPr>
                  <a:t>mẫu</a:t>
                </a:r>
                <a:r>
                  <a:rPr lang="en-US" kern="100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kern="100" dirty="0" err="1">
                    <a:solidFill>
                      <a:schemeClr val="tx1"/>
                    </a:solidFill>
                    <a:effectLst/>
                  </a:rPr>
                  <a:t>được</a:t>
                </a:r>
                <a:r>
                  <a:rPr lang="en-US" kern="100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kern="100" dirty="0" err="1">
                    <a:solidFill>
                      <a:schemeClr val="tx1"/>
                    </a:solidFill>
                    <a:effectLst/>
                  </a:rPr>
                  <a:t>tổng</a:t>
                </a:r>
                <a:r>
                  <a:rPr lang="en-US" kern="100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kern="100" dirty="0" err="1">
                    <a:solidFill>
                      <a:schemeClr val="tx1"/>
                    </a:solidFill>
                    <a:effectLst/>
                  </a:rPr>
                  <a:t>hợp</a:t>
                </a:r>
                <a:r>
                  <a:rPr lang="en-US" kern="100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kern="100" dirty="0" err="1">
                    <a:solidFill>
                      <a:schemeClr val="tx1"/>
                    </a:solidFill>
                    <a:effectLst/>
                  </a:rPr>
                  <a:t>bên</a:t>
                </a:r>
                <a:r>
                  <a:rPr lang="en-US" kern="100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kern="100" dirty="0" err="1">
                    <a:solidFill>
                      <a:schemeClr val="tx1"/>
                    </a:solidFill>
                    <a:effectLst/>
                  </a:rPr>
                  <a:t>cạnh</a:t>
                </a:r>
                <a:r>
                  <a:rPr lang="en-US" kern="100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kern="100" dirty="0" err="1">
                    <a:solidFill>
                      <a:schemeClr val="tx1"/>
                    </a:solidFill>
                    <a:effectLst/>
                  </a:rPr>
                  <a:t>ranh</a:t>
                </a:r>
                <a:r>
                  <a:rPr lang="en-US" kern="100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kern="100" dirty="0" err="1">
                    <a:solidFill>
                      <a:schemeClr val="tx1"/>
                    </a:solidFill>
                    <a:effectLst/>
                  </a:rPr>
                  <a:t>giới</a:t>
                </a:r>
                <a:r>
                  <a:rPr lang="en-US" kern="100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kern="100" dirty="0" err="1">
                    <a:solidFill>
                      <a:schemeClr val="tx1"/>
                    </a:solidFill>
                    <a:effectLst/>
                  </a:rPr>
                  <a:t>gần</a:t>
                </a:r>
                <a:r>
                  <a:rPr lang="en-US" kern="100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kern="100" dirty="0" err="1">
                    <a:solidFill>
                      <a:schemeClr val="tx1"/>
                    </a:solidFill>
                    <a:effectLst/>
                  </a:rPr>
                  <a:t>đúng</a:t>
                </a:r>
                <a:r>
                  <a:rPr lang="en-US" kern="100" dirty="0">
                    <a:solidFill>
                      <a:schemeClr val="tx1"/>
                    </a:solidFill>
                    <a:effectLst/>
                  </a:rPr>
                  <a:t>.</a:t>
                </a:r>
              </a:p>
              <a:p>
                <a:pPr lvl="2" algn="just">
                  <a:lnSpc>
                    <a:spcPct val="150000"/>
                  </a:lnSpc>
                </a:pPr>
                <a:r>
                  <a:rPr lang="en-US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kern="100" dirty="0" err="1">
                    <a:solidFill>
                      <a:schemeClr val="tx1"/>
                    </a:solidFill>
                    <a:effectLst/>
                  </a:rPr>
                  <a:t>Chọn</a:t>
                </a:r>
                <a:r>
                  <a:rPr lang="en-US" kern="100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kern="100" dirty="0" err="1">
                    <a:solidFill>
                      <a:schemeClr val="tx1"/>
                    </a:solidFill>
                    <a:effectLst/>
                  </a:rPr>
                  <a:t>một</a:t>
                </a:r>
                <a:r>
                  <a:rPr lang="en-US" kern="100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kern="100" dirty="0" err="1">
                    <a:solidFill>
                      <a:schemeClr val="tx1"/>
                    </a:solidFill>
                    <a:effectLst/>
                  </a:rPr>
                  <a:t>cặp</a:t>
                </a:r>
                <a:r>
                  <a:rPr lang="en-US" kern="100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kern="100" dirty="0" err="1">
                    <a:solidFill>
                      <a:schemeClr val="tx1"/>
                    </a:solidFill>
                    <a:effectLst/>
                  </a:rPr>
                  <a:t>điểm</a:t>
                </a:r>
                <a:r>
                  <a:rPr lang="en-US" kern="100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kern="100" dirty="0" err="1">
                    <a:solidFill>
                      <a:schemeClr val="tx1"/>
                    </a:solidFill>
                    <a:effectLst/>
                  </a:rPr>
                  <a:t>ngẫu</a:t>
                </a:r>
                <a:r>
                  <a:rPr lang="en-US" kern="100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kern="100" dirty="0" err="1">
                    <a:solidFill>
                      <a:schemeClr val="tx1"/>
                    </a:solidFill>
                    <a:effectLst/>
                  </a:rPr>
                  <a:t>nhiên</a:t>
                </a:r>
                <a:r>
                  <a:rPr lang="en-US" kern="100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kern="100" dirty="0" err="1">
                    <a:solidFill>
                      <a:schemeClr val="tx1"/>
                    </a:solidFill>
                    <a:effectLst/>
                  </a:rPr>
                  <a:t>từ</a:t>
                </a:r>
                <a:r>
                  <a:rPr lang="en-US" kern="100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kern="100" dirty="0" err="1">
                    <a:solidFill>
                      <a:schemeClr val="tx1"/>
                    </a:solidFill>
                    <a:effectLst/>
                  </a:rPr>
                  <a:t>cùng</a:t>
                </a:r>
                <a:r>
                  <a:rPr lang="en-US" kern="100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kern="100" dirty="0" err="1">
                    <a:solidFill>
                      <a:schemeClr val="tx1"/>
                    </a:solidFill>
                    <a:effectLst/>
                  </a:rPr>
                  <a:t>một</a:t>
                </a:r>
                <a:r>
                  <a:rPr lang="en-US" kern="100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kern="100" dirty="0" err="1">
                    <a:solidFill>
                      <a:schemeClr val="tx1"/>
                    </a:solidFill>
                    <a:effectLst/>
                  </a:rPr>
                  <a:t>lớp</a:t>
                </a:r>
                <a:r>
                  <a:rPr lang="en-US" kern="100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kern="100" dirty="0" err="1">
                    <a:solidFill>
                      <a:schemeClr val="tx1"/>
                    </a:solidFill>
                    <a:effectLst/>
                  </a:rPr>
                  <a:t>thiểu</a:t>
                </a:r>
                <a:r>
                  <a:rPr lang="en-US" kern="100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kern="100" dirty="0" err="1">
                    <a:solidFill>
                      <a:schemeClr val="tx1"/>
                    </a:solidFill>
                    <a:effectLst/>
                  </a:rPr>
                  <a:t>số</a:t>
                </a:r>
                <a:r>
                  <a:rPr lang="en-US" kern="100" dirty="0">
                    <a:solidFill>
                      <a:schemeClr val="tx1"/>
                    </a:solidFill>
                    <a:effectLst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kern="1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ngsana New" panose="02020603050405020304" pitchFamily="18" charset="-34"/>
                          </a:rPr>
                        </m:ctrlPr>
                      </m:sSubPr>
                      <m:e>
                        <m:r>
                          <a:rPr lang="en-US" i="1" kern="1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ngsana New" panose="02020603050405020304" pitchFamily="18" charset="-34"/>
                          </a:rPr>
                          <m:t>𝑥</m:t>
                        </m:r>
                      </m:e>
                      <m:sub>
                        <m:r>
                          <a:rPr lang="en-US" i="1" kern="1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ngsana New" panose="02020603050405020304" pitchFamily="18" charset="-34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kern="100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kern="100" dirty="0" err="1">
                    <a:solidFill>
                      <a:schemeClr val="tx1"/>
                    </a:solidFill>
                    <a:effectLst/>
                  </a:rPr>
                  <a:t>và</a:t>
                </a:r>
                <a:r>
                  <a:rPr lang="en-US" kern="100" dirty="0">
                    <a:solidFill>
                      <a:schemeClr val="tx1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kern="1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ngsana New" panose="02020603050405020304" pitchFamily="18" charset="-34"/>
                          </a:rPr>
                        </m:ctrlPr>
                      </m:sSubPr>
                      <m:e>
                        <m:r>
                          <a:rPr lang="en-US" i="1" kern="1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ngsana New" panose="02020603050405020304" pitchFamily="18" charset="-34"/>
                          </a:rPr>
                          <m:t>𝑥</m:t>
                        </m:r>
                      </m:e>
                      <m:sub>
                        <m:r>
                          <a:rPr lang="en-US" i="1" kern="1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ngsana New" panose="02020603050405020304" pitchFamily="18" charset="-34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kern="100" dirty="0">
                    <a:solidFill>
                      <a:schemeClr val="tx1"/>
                    </a:solidFill>
                    <a:effectLst/>
                  </a:rPr>
                  <a:t>, </a:t>
                </a:r>
                <a:r>
                  <a:rPr lang="en-US" kern="100" dirty="0" err="1">
                    <a:solidFill>
                      <a:schemeClr val="tx1"/>
                    </a:solidFill>
                    <a:effectLst/>
                  </a:rPr>
                  <a:t>điểm</a:t>
                </a:r>
                <a:r>
                  <a:rPr lang="en-US" kern="100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kern="100" dirty="0" err="1">
                    <a:solidFill>
                      <a:schemeClr val="tx1"/>
                    </a:solidFill>
                    <a:effectLst/>
                  </a:rPr>
                  <a:t>sau</a:t>
                </a:r>
                <a:r>
                  <a:rPr lang="en-US" kern="100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kern="100" dirty="0" err="1">
                    <a:solidFill>
                      <a:schemeClr val="tx1"/>
                    </a:solidFill>
                    <a:effectLst/>
                  </a:rPr>
                  <a:t>được</a:t>
                </a:r>
                <a:r>
                  <a:rPr lang="en-US" kern="100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kern="100" dirty="0" err="1">
                    <a:solidFill>
                      <a:schemeClr val="tx1"/>
                    </a:solidFill>
                    <a:effectLst/>
                  </a:rPr>
                  <a:t>lấy</a:t>
                </a:r>
                <a:r>
                  <a:rPr lang="en-US" kern="100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kern="100" dirty="0" err="1">
                    <a:solidFill>
                      <a:schemeClr val="tx1"/>
                    </a:solidFill>
                    <a:effectLst/>
                  </a:rPr>
                  <a:t>mẫu</a:t>
                </a:r>
                <a:r>
                  <a:rPr lang="en-US" kern="100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kern="100" dirty="0" err="1">
                    <a:solidFill>
                      <a:schemeClr val="tx1"/>
                    </a:solidFill>
                    <a:effectLst/>
                  </a:rPr>
                  <a:t>từ</a:t>
                </a:r>
                <a:r>
                  <a:rPr lang="en-US" kern="100" dirty="0">
                    <a:solidFill>
                      <a:schemeClr val="tx1"/>
                    </a:solidFill>
                    <a:effectLst/>
                  </a:rPr>
                  <a:t> k </a:t>
                </a:r>
                <a:r>
                  <a:rPr lang="en-US" kern="100" dirty="0" err="1">
                    <a:solidFill>
                      <a:schemeClr val="tx1"/>
                    </a:solidFill>
                    <a:effectLst/>
                  </a:rPr>
                  <a:t>láng</a:t>
                </a:r>
                <a:r>
                  <a:rPr lang="en-US" kern="100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kern="100" dirty="0" err="1">
                    <a:solidFill>
                      <a:schemeClr val="tx1"/>
                    </a:solidFill>
                    <a:effectLst/>
                  </a:rPr>
                  <a:t>giềng</a:t>
                </a:r>
                <a:r>
                  <a:rPr lang="en-US" kern="100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kern="100" dirty="0" err="1">
                    <a:solidFill>
                      <a:schemeClr val="tx1"/>
                    </a:solidFill>
                    <a:effectLst/>
                  </a:rPr>
                  <a:t>của</a:t>
                </a:r>
                <a:r>
                  <a:rPr lang="en-US" kern="100" dirty="0">
                    <a:solidFill>
                      <a:schemeClr val="tx1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kern="1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ngsana New" panose="02020603050405020304" pitchFamily="18" charset="-34"/>
                          </a:rPr>
                        </m:ctrlPr>
                      </m:sSubPr>
                      <m:e>
                        <m:r>
                          <a:rPr lang="en-US" i="1" kern="1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ngsana New" panose="02020603050405020304" pitchFamily="18" charset="-34"/>
                          </a:rPr>
                          <m:t>𝑥</m:t>
                        </m:r>
                      </m:e>
                      <m:sub>
                        <m:r>
                          <a:rPr lang="en-US" i="1" kern="1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ngsana New" panose="02020603050405020304" pitchFamily="18" charset="-34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kern="100" dirty="0">
                    <a:solidFill>
                      <a:schemeClr val="tx1"/>
                    </a:solidFill>
                    <a:effectLst/>
                  </a:rPr>
                  <a:t>.</a:t>
                </a:r>
              </a:p>
              <a:p>
                <a:pPr lvl="2" algn="just">
                  <a:lnSpc>
                    <a:spcPct val="150000"/>
                  </a:lnSpc>
                </a:pPr>
                <a:r>
                  <a:rPr lang="en-US" kern="100" dirty="0" err="1">
                    <a:solidFill>
                      <a:schemeClr val="tx1"/>
                    </a:solidFill>
                    <a:effectLst/>
                  </a:rPr>
                  <a:t>Lấy</a:t>
                </a:r>
                <a:r>
                  <a:rPr lang="en-US" kern="100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kern="100" dirty="0" err="1">
                    <a:solidFill>
                      <a:schemeClr val="tx1"/>
                    </a:solidFill>
                    <a:effectLst/>
                  </a:rPr>
                  <a:t>mẫu</a:t>
                </a:r>
                <a:r>
                  <a:rPr lang="en-US" kern="100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kern="100" dirty="0" err="1">
                    <a:solidFill>
                      <a:schemeClr val="tx1"/>
                    </a:solidFill>
                    <a:effectLst/>
                  </a:rPr>
                  <a:t>đồng</a:t>
                </a:r>
                <a:r>
                  <a:rPr lang="en-US" kern="100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kern="100" dirty="0" err="1">
                    <a:solidFill>
                      <a:schemeClr val="tx1"/>
                    </a:solidFill>
                    <a:effectLst/>
                  </a:rPr>
                  <a:t>nhất</a:t>
                </a:r>
                <a:r>
                  <a:rPr lang="en-US" kern="100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kern="100" dirty="0" err="1">
                    <a:solidFill>
                      <a:schemeClr val="tx1"/>
                    </a:solidFill>
                    <a:effectLst/>
                  </a:rPr>
                  <a:t>một</a:t>
                </a:r>
                <a:r>
                  <a:rPr lang="en-US" kern="100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kern="100" dirty="0" err="1">
                    <a:solidFill>
                      <a:schemeClr val="tx1"/>
                    </a:solidFill>
                    <a:effectLst/>
                  </a:rPr>
                  <a:t>giá</a:t>
                </a:r>
                <a:r>
                  <a:rPr lang="en-US" kern="100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kern="100" dirty="0" err="1">
                    <a:solidFill>
                      <a:schemeClr val="tx1"/>
                    </a:solidFill>
                    <a:effectLst/>
                  </a:rPr>
                  <a:t>trị</a:t>
                </a:r>
                <a:r>
                  <a:rPr lang="en-US" kern="100" dirty="0">
                    <a:solidFill>
                      <a:schemeClr val="tx1"/>
                    </a:solidFill>
                    <a:effectLst/>
                  </a:rPr>
                  <a:t> t </a:t>
                </a:r>
                <a:r>
                  <a:rPr lang="en-US" kern="100" dirty="0" err="1">
                    <a:solidFill>
                      <a:schemeClr val="tx1"/>
                    </a:solidFill>
                    <a:effectLst/>
                  </a:rPr>
                  <a:t>từ</a:t>
                </a:r>
                <a:r>
                  <a:rPr lang="en-US" kern="100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kern="100" dirty="0" err="1">
                    <a:solidFill>
                      <a:schemeClr val="tx1"/>
                    </a:solidFill>
                    <a:effectLst/>
                  </a:rPr>
                  <a:t>phân</a:t>
                </a:r>
                <a:r>
                  <a:rPr lang="en-US" kern="100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kern="100" dirty="0" err="1">
                    <a:solidFill>
                      <a:schemeClr val="tx1"/>
                    </a:solidFill>
                    <a:effectLst/>
                  </a:rPr>
                  <a:t>phối</a:t>
                </a:r>
                <a:r>
                  <a:rPr lang="en-US" kern="100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kern="100" dirty="0" err="1">
                    <a:solidFill>
                      <a:schemeClr val="tx1"/>
                    </a:solidFill>
                    <a:effectLst/>
                  </a:rPr>
                  <a:t>đều</a:t>
                </a:r>
                <a:r>
                  <a:rPr lang="en-US" kern="100" dirty="0">
                    <a:solidFill>
                      <a:schemeClr val="tx1"/>
                    </a:solidFill>
                    <a:effectLst/>
                  </a:rPr>
                  <a:t> (U[0, 1]).</a:t>
                </a:r>
              </a:p>
              <a:p>
                <a:pPr lvl="2" algn="just">
                  <a:lnSpc>
                    <a:spcPct val="150000"/>
                  </a:lnSpc>
                </a:pPr>
                <a:r>
                  <a:rPr lang="en-US" kern="100" dirty="0" err="1">
                    <a:solidFill>
                      <a:schemeClr val="tx1"/>
                    </a:solidFill>
                    <a:effectLst/>
                  </a:rPr>
                  <a:t>Tạo</a:t>
                </a:r>
                <a:r>
                  <a:rPr lang="en-US" kern="100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kern="100" dirty="0" err="1">
                    <a:solidFill>
                      <a:schemeClr val="tx1"/>
                    </a:solidFill>
                    <a:effectLst/>
                  </a:rPr>
                  <a:t>một</a:t>
                </a:r>
                <a:r>
                  <a:rPr lang="en-US" kern="100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kern="100" dirty="0" err="1">
                    <a:solidFill>
                      <a:schemeClr val="tx1"/>
                    </a:solidFill>
                    <a:effectLst/>
                  </a:rPr>
                  <a:t>phiên</a:t>
                </a:r>
                <a:r>
                  <a:rPr lang="en-US" kern="100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kern="100" dirty="0" err="1">
                    <a:solidFill>
                      <a:schemeClr val="tx1"/>
                    </a:solidFill>
                    <a:effectLst/>
                  </a:rPr>
                  <a:t>bản</a:t>
                </a:r>
                <a:r>
                  <a:rPr lang="en-US" kern="100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kern="100" dirty="0" err="1">
                    <a:solidFill>
                      <a:schemeClr val="tx1"/>
                    </a:solidFill>
                    <a:effectLst/>
                  </a:rPr>
                  <a:t>mới</a:t>
                </a:r>
                <a:r>
                  <a:rPr lang="en-US" kern="100" dirty="0">
                    <a:solidFill>
                      <a:schemeClr val="tx1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i="1" kern="1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kern="1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kern="1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kern="1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∗ </m:t>
                    </m:r>
                    <m:sSub>
                      <m:sSubPr>
                        <m:ctrlPr>
                          <a:rPr lang="en-US" i="1" kern="100" dirty="0" err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kern="100" dirty="0" err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kern="100" dirty="0" err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kern="100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+ (1−</m:t>
                    </m:r>
                    <m:r>
                      <a:rPr lang="en-US" i="1" kern="100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kern="100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) ∗ </m:t>
                    </m:r>
                    <m:sSub>
                      <m:sSubPr>
                        <m:ctrlPr>
                          <a:rPr lang="en-US" b="0" i="1" kern="1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kern="100" dirty="0" err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kern="100" dirty="0" err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kern="100" dirty="0">
                    <a:solidFill>
                      <a:schemeClr val="tx1"/>
                    </a:solidFill>
                    <a:effectLst/>
                  </a:rPr>
                  <a:t>.</a:t>
                </a:r>
              </a:p>
              <a:p>
                <a:pPr lvl="2" algn="just">
                  <a:lnSpc>
                    <a:spcPct val="150000"/>
                  </a:lnSpc>
                </a:pPr>
                <a:r>
                  <a:rPr lang="en-US" dirty="0" err="1">
                    <a:solidFill>
                      <a:schemeClr val="tx1"/>
                    </a:solidFill>
                    <a:effectLst/>
                  </a:rPr>
                  <a:t>Lặp</a:t>
                </a:r>
                <a:r>
                  <a:rPr lang="en-US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ffectLst/>
                  </a:rPr>
                  <a:t>lại</a:t>
                </a:r>
                <a:r>
                  <a:rPr lang="en-US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ffectLst/>
                  </a:rPr>
                  <a:t>cho</a:t>
                </a:r>
                <a:r>
                  <a:rPr lang="en-US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ffectLst/>
                  </a:rPr>
                  <a:t>đến</a:t>
                </a:r>
                <a:r>
                  <a:rPr lang="en-US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ffectLst/>
                  </a:rPr>
                  <a:t>khi</a:t>
                </a:r>
                <a:r>
                  <a:rPr lang="en-US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ffectLst/>
                  </a:rPr>
                  <a:t>đủ</a:t>
                </a:r>
                <a:r>
                  <a:rPr lang="en-US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ffectLst/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ffectLst/>
                  </a:rPr>
                  <a:t>lượng</a:t>
                </a:r>
                <a:r>
                  <a:rPr lang="en-US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ffectLst/>
                  </a:rPr>
                  <a:t>mẫu</a:t>
                </a:r>
                <a:r>
                  <a:rPr lang="en-US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ffectLst/>
                  </a:rPr>
                  <a:t>theo</a:t>
                </a:r>
                <a:r>
                  <a:rPr lang="en-US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ffectLst/>
                  </a:rPr>
                  <a:t>ngưỡng</a:t>
                </a:r>
                <a:r>
                  <a:rPr lang="en-US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ffectLst/>
                  </a:rPr>
                  <a:t>tỷ</a:t>
                </a:r>
                <a:r>
                  <a:rPr lang="en-US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ffectLst/>
                  </a:rPr>
                  <a:t>lệ</a:t>
                </a:r>
                <a:r>
                  <a:rPr lang="en-US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ffectLst/>
                  </a:rPr>
                  <a:t>lấy</a:t>
                </a:r>
                <a:r>
                  <a:rPr lang="en-US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ffectLst/>
                  </a:rPr>
                  <a:t>mẫu</a:t>
                </a:r>
                <a:r>
                  <a:rPr lang="en-US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ffectLst/>
                  </a:rPr>
                  <a:t>quá</a:t>
                </a:r>
                <a:r>
                  <a:rPr lang="en-US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ffectLst/>
                  </a:rPr>
                  <a:t>mức</a:t>
                </a:r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 algn="just">
                  <a:lnSpc>
                    <a:spcPct val="150000"/>
                  </a:lnSpc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685154" lvl="1" indent="-227965" algn="just">
                  <a:lnSpc>
                    <a:spcPct val="150000"/>
                  </a:lnSpc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685154" lvl="1" indent="-227965" algn="just">
                  <a:lnSpc>
                    <a:spcPct val="150000"/>
                  </a:lnSpc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227965" indent="-227965" algn="just">
                  <a:lnSpc>
                    <a:spcPct val="150000"/>
                  </a:lnSpc>
                </a:pPr>
                <a:endParaRPr lang="en-US" sz="3200" dirty="0">
                  <a:solidFill>
                    <a:schemeClr val="tx1"/>
                  </a:solidFill>
                  <a:latin typeface="Lato"/>
                  <a:ea typeface="Lato"/>
                  <a:cs typeface="Lato"/>
                </a:endParaRPr>
              </a:p>
              <a:p>
                <a:pPr marL="227965" indent="-227965" algn="just">
                  <a:lnSpc>
                    <a:spcPct val="150000"/>
                  </a:lnSpc>
                </a:pPr>
                <a:endParaRPr lang="vi-VN" sz="2400" dirty="0">
                  <a:solidFill>
                    <a:schemeClr val="tx1"/>
                  </a:solidFill>
                  <a:latin typeface="Times New Roman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vi-VN" sz="2400" dirty="0">
                    <a:solidFill>
                      <a:schemeClr val="tx1"/>
                    </a:solidFill>
                    <a:latin typeface="Times New Roman"/>
                    <a:ea typeface="Lato"/>
                    <a:cs typeface="Lato"/>
                  </a:rPr>
                  <a:t>   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vi-VN" sz="2400" dirty="0">
                    <a:solidFill>
                      <a:schemeClr val="tx1"/>
                    </a:solidFill>
                    <a:latin typeface="Times New Roman"/>
                    <a:ea typeface="Lato"/>
                    <a:cs typeface="Lato"/>
                  </a:rPr>
                  <a:t>  </a:t>
                </a:r>
                <a:endParaRPr lang="vi-VN" sz="2400" dirty="0">
                  <a:solidFill>
                    <a:schemeClr val="tx1"/>
                  </a:solidFill>
                  <a:latin typeface="Times New Roman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73E091-9DCD-4DE7-96D1-A93E44E0F5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0" y="783283"/>
                <a:ext cx="11899711" cy="5285722"/>
              </a:xfrm>
              <a:blipFill>
                <a:blip r:embed="rId2"/>
                <a:stretch>
                  <a:fillRect l="-922" r="-615" b="-28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B879D-D188-4DA3-8675-F8BCF379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13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3AB5-95DF-4273-871C-843529DB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</a:t>
            </a:r>
            <a:r>
              <a:rPr lang="en-US" dirty="0"/>
              <a:t>. </a:t>
            </a:r>
            <a:r>
              <a:rPr lang="vi-VN" dirty="0"/>
              <a:t>PART 2</a:t>
            </a:r>
            <a:r>
              <a:rPr lang="en-US" dirty="0"/>
              <a:t>: Predict Dropout or Academic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3E091-9DCD-4DE7-96D1-A93E44E0F5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827527"/>
            <a:ext cx="12192000" cy="5285722"/>
          </a:xfrm>
        </p:spPr>
        <p:txBody>
          <a:bodyPr lIns="91440" tIns="45720" rIns="91440" bIns="45720" anchor="t"/>
          <a:lstStyle/>
          <a:p>
            <a:pPr marL="227965" indent="-227965" algn="just">
              <a:lnSpc>
                <a:spcPct val="150000"/>
              </a:lnSpc>
            </a:pPr>
            <a:r>
              <a:rPr lang="en-US" b="1" dirty="0">
                <a:latin typeface="Lato"/>
                <a:ea typeface="Lato"/>
                <a:cs typeface="Lato"/>
              </a:rPr>
              <a:t>Part 2.2: </a:t>
            </a:r>
            <a:r>
              <a:rPr lang="en-US" b="1" dirty="0" err="1">
                <a:latin typeface="Lato"/>
                <a:ea typeface="Lato"/>
                <a:cs typeface="Lato"/>
              </a:rPr>
              <a:t>Mô</a:t>
            </a:r>
            <a:r>
              <a:rPr lang="en-US" b="1" dirty="0">
                <a:latin typeface="Lato"/>
                <a:ea typeface="Lato"/>
                <a:cs typeface="Lato"/>
              </a:rPr>
              <a:t> </a:t>
            </a:r>
            <a:r>
              <a:rPr lang="en-US" b="1" dirty="0" err="1">
                <a:latin typeface="Lato"/>
                <a:ea typeface="Lato"/>
                <a:cs typeface="Lato"/>
              </a:rPr>
              <a:t>hình</a:t>
            </a:r>
            <a:r>
              <a:rPr lang="en-US" b="1" dirty="0">
                <a:latin typeface="Lato"/>
                <a:ea typeface="Lato"/>
                <a:cs typeface="Lato"/>
              </a:rPr>
              <a:t> </a:t>
            </a:r>
            <a:r>
              <a:rPr lang="en-US" b="1" dirty="0" err="1">
                <a:latin typeface="Lato"/>
                <a:ea typeface="Lato"/>
                <a:cs typeface="Lato"/>
              </a:rPr>
              <a:t>đạt</a:t>
            </a:r>
            <a:r>
              <a:rPr lang="en-US" b="1" dirty="0">
                <a:latin typeface="Lato"/>
                <a:ea typeface="Lato"/>
                <a:cs typeface="Lato"/>
              </a:rPr>
              <a:t> </a:t>
            </a:r>
            <a:r>
              <a:rPr lang="en-US" b="1" dirty="0" err="1">
                <a:latin typeface="Lato"/>
                <a:ea typeface="Lato"/>
                <a:cs typeface="Lato"/>
              </a:rPr>
              <a:t>độ</a:t>
            </a:r>
            <a:r>
              <a:rPr lang="en-US" b="1" dirty="0">
                <a:latin typeface="Lato"/>
                <a:ea typeface="Lato"/>
                <a:cs typeface="Lato"/>
              </a:rPr>
              <a:t> </a:t>
            </a:r>
            <a:r>
              <a:rPr lang="en-US" b="1" dirty="0" err="1">
                <a:latin typeface="Lato"/>
                <a:ea typeface="Lato"/>
                <a:cs typeface="Lato"/>
              </a:rPr>
              <a:t>chính</a:t>
            </a:r>
            <a:r>
              <a:rPr lang="en-US" b="1" dirty="0">
                <a:latin typeface="Lato"/>
                <a:ea typeface="Lato"/>
                <a:cs typeface="Lato"/>
              </a:rPr>
              <a:t> </a:t>
            </a:r>
            <a:r>
              <a:rPr lang="en-US" b="1" dirty="0" err="1">
                <a:latin typeface="Lato"/>
                <a:ea typeface="Lato"/>
                <a:cs typeface="Lato"/>
              </a:rPr>
              <a:t>xác</a:t>
            </a:r>
            <a:r>
              <a:rPr lang="en-US" b="1" dirty="0">
                <a:latin typeface="Lato"/>
                <a:ea typeface="Lato"/>
                <a:cs typeface="Lato"/>
              </a:rPr>
              <a:t> 86%</a:t>
            </a:r>
          </a:p>
          <a:p>
            <a:pPr marL="685154" lvl="1" indent="-227965" algn="just">
              <a:lnSpc>
                <a:spcPct val="150000"/>
              </a:lnSpc>
            </a:pPr>
            <a:r>
              <a:rPr lang="en-US" dirty="0"/>
              <a:t>Dataset ban </a:t>
            </a:r>
            <a:r>
              <a:rPr lang="en-US" dirty="0" err="1"/>
              <a:t>đầu</a:t>
            </a:r>
            <a:r>
              <a:rPr lang="en-US" dirty="0"/>
              <a:t>: Graduate: 2209 </a:t>
            </a:r>
            <a:r>
              <a:rPr lang="en-US" dirty="0" err="1"/>
              <a:t>mẫu</a:t>
            </a:r>
            <a:r>
              <a:rPr lang="en-US" dirty="0"/>
              <a:t>; Dropout: 1421 </a:t>
            </a:r>
            <a:r>
              <a:rPr lang="en-US" dirty="0" err="1"/>
              <a:t>mẫu</a:t>
            </a:r>
            <a:r>
              <a:rPr lang="en-US" dirty="0"/>
              <a:t>; Enrolled: 794 </a:t>
            </a:r>
            <a:r>
              <a:rPr lang="en-US" dirty="0" err="1"/>
              <a:t>mẫu</a:t>
            </a:r>
            <a:endParaRPr lang="en-US" dirty="0"/>
          </a:p>
          <a:p>
            <a:pPr marL="457189" lvl="1" indent="0" algn="just">
              <a:lnSpc>
                <a:spcPct val="150000"/>
              </a:lnSpc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⟹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Tập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dữ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liệu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tương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đối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mất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cân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bằng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Cần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tiền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xử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lý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  <a:endParaRPr lang="en-US" dirty="0"/>
          </a:p>
          <a:p>
            <a:pPr lvl="1" algn="just">
              <a:lnSpc>
                <a:spcPct val="150000"/>
              </a:lnSpc>
            </a:pP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SMOTE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kern="0" dirty="0" err="1">
                <a:solidFill>
                  <a:srgbClr val="267F99"/>
                </a:solidFill>
                <a:effectLst/>
              </a:rPr>
              <a:t>imblearn</a:t>
            </a:r>
            <a:r>
              <a:rPr lang="en-US" kern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kern="0" dirty="0" err="1">
                <a:solidFill>
                  <a:srgbClr val="267F99"/>
                </a:solidFill>
                <a:effectLst/>
              </a:rPr>
              <a:t>over_sampling</a:t>
            </a:r>
            <a:r>
              <a:rPr lang="en-US" kern="0" dirty="0">
                <a:solidFill>
                  <a:srgbClr val="267F99"/>
                </a:solidFill>
                <a:effectLst/>
              </a:rPr>
              <a:t>:</a:t>
            </a:r>
          </a:p>
          <a:p>
            <a:pPr marL="457189" lvl="1" indent="0" algn="just">
              <a:lnSpc>
                <a:spcPct val="150000"/>
              </a:lnSpc>
              <a:buNone/>
            </a:pPr>
            <a:endParaRPr lang="en-US" dirty="0"/>
          </a:p>
          <a:p>
            <a:pPr lvl="1" algn="just">
              <a:lnSpc>
                <a:spcPct val="150000"/>
              </a:lnSpc>
            </a:pPr>
            <a:endParaRPr lang="en-US" dirty="0"/>
          </a:p>
          <a:p>
            <a:pPr marL="685154" lvl="1" indent="-227965" algn="just">
              <a:lnSpc>
                <a:spcPct val="150000"/>
              </a:lnSpc>
            </a:pPr>
            <a:r>
              <a:rPr lang="en-US" dirty="0"/>
              <a:t>Dataset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4424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6627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nhãn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2209 </a:t>
            </a:r>
            <a:r>
              <a:rPr lang="en-US" dirty="0" err="1"/>
              <a:t>mẫu</a:t>
            </a:r>
            <a:r>
              <a:rPr lang="en-US" dirty="0"/>
              <a:t>.</a:t>
            </a:r>
          </a:p>
          <a:p>
            <a:pPr marL="685154" lvl="1" indent="-227965" algn="just">
              <a:lnSpc>
                <a:spcPct val="150000"/>
              </a:lnSpc>
            </a:pPr>
            <a:endParaRPr lang="en-US" dirty="0"/>
          </a:p>
          <a:p>
            <a:pPr marL="227965" indent="-227965" algn="just">
              <a:lnSpc>
                <a:spcPct val="150000"/>
              </a:lnSpc>
            </a:pPr>
            <a:endParaRPr lang="en-US" sz="3200" dirty="0">
              <a:latin typeface="Lato"/>
              <a:ea typeface="Lato"/>
              <a:cs typeface="Lato"/>
            </a:endParaRPr>
          </a:p>
          <a:p>
            <a:pPr marL="227965" indent="-227965" algn="just">
              <a:lnSpc>
                <a:spcPct val="150000"/>
              </a:lnSpc>
            </a:pPr>
            <a:endParaRPr lang="vi-VN" sz="2400" dirty="0">
              <a:latin typeface="Times New Roman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vi-VN" sz="2400" dirty="0">
                <a:latin typeface="Times New Roman"/>
                <a:ea typeface="Lato"/>
                <a:cs typeface="Lato"/>
              </a:rPr>
              <a:t>   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vi-VN" sz="2400" dirty="0">
                <a:latin typeface="Times New Roman"/>
                <a:ea typeface="Lato"/>
                <a:cs typeface="Lato"/>
              </a:rPr>
              <a:t>  </a:t>
            </a:r>
            <a:endParaRPr lang="vi-VN" sz="2400" dirty="0">
              <a:latin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B879D-D188-4DA3-8675-F8BCF379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9D78F7C1-AD82-4C59-F6D5-36FCD1264DD4}"/>
              </a:ext>
            </a:extLst>
          </p:cNvPr>
          <p:cNvSpPr txBox="1"/>
          <p:nvPr/>
        </p:nvSpPr>
        <p:spPr>
          <a:xfrm>
            <a:off x="781664" y="3429000"/>
            <a:ext cx="7035186" cy="1261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2800" b="1" kern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smote</a:t>
            </a:r>
            <a:r>
              <a:rPr lang="en-US" sz="2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2800" b="1" kern="0" dirty="0">
                <a:solidFill>
                  <a:srgbClr val="267F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SMOTE</a:t>
            </a:r>
            <a:r>
              <a:rPr lang="en-US" sz="2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800" b="1" kern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k_neighbors</a:t>
            </a:r>
            <a:r>
              <a:rPr lang="en-US" sz="2800" b="1" kern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</a:t>
            </a:r>
            <a:r>
              <a:rPr lang="en-US" sz="2800" b="1" kern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15</a:t>
            </a:r>
            <a:r>
              <a:rPr lang="en-US" sz="2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2800" b="1" kern="1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sz="2800" b="1" kern="0" dirty="0">
                <a:solidFill>
                  <a:srgbClr val="0070C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</a:t>
            </a:r>
            <a:r>
              <a:rPr lang="en-US" sz="2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2800" b="1" kern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y</a:t>
            </a:r>
            <a:r>
              <a:rPr lang="en-US" sz="2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2800" b="1" kern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smote</a:t>
            </a:r>
            <a:r>
              <a:rPr lang="en-US" sz="2800" b="1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2800" b="1" kern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fit_resample</a:t>
            </a:r>
            <a:r>
              <a:rPr lang="en-US" sz="2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800" b="1" kern="0" dirty="0">
                <a:solidFill>
                  <a:srgbClr val="0070C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</a:t>
            </a:r>
            <a:r>
              <a:rPr lang="en-US" sz="2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2800" b="1" kern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y</a:t>
            </a:r>
            <a:r>
              <a:rPr lang="en-US" sz="2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501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3AB5-95DF-4273-871C-843529DB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</a:t>
            </a:r>
            <a:r>
              <a:rPr lang="en-US" dirty="0"/>
              <a:t>. </a:t>
            </a:r>
            <a:r>
              <a:rPr lang="vi-VN" dirty="0"/>
              <a:t>PART 2</a:t>
            </a:r>
            <a:r>
              <a:rPr lang="en-US" dirty="0"/>
              <a:t>: Predict Dropout or Academic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3E091-9DCD-4DE7-96D1-A93E44E0F5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-73740" y="827527"/>
            <a:ext cx="6626939" cy="5285722"/>
          </a:xfrm>
        </p:spPr>
        <p:txBody>
          <a:bodyPr lIns="91440" tIns="45720" rIns="91440" bIns="45720" anchor="t"/>
          <a:lstStyle/>
          <a:p>
            <a:pPr marL="227965" indent="-227965" algn="just">
              <a:lnSpc>
                <a:spcPct val="150000"/>
              </a:lnSpc>
            </a:pPr>
            <a:r>
              <a:rPr lang="en-US" b="1" dirty="0">
                <a:latin typeface="Lato"/>
                <a:ea typeface="Lato"/>
                <a:cs typeface="Lato"/>
              </a:rPr>
              <a:t>Part 2.2: </a:t>
            </a:r>
            <a:r>
              <a:rPr lang="en-US" b="1" dirty="0" err="1">
                <a:latin typeface="Lato"/>
                <a:ea typeface="Lato"/>
                <a:cs typeface="Lato"/>
              </a:rPr>
              <a:t>Mô</a:t>
            </a:r>
            <a:r>
              <a:rPr lang="en-US" b="1" dirty="0">
                <a:latin typeface="Lato"/>
                <a:ea typeface="Lato"/>
                <a:cs typeface="Lato"/>
              </a:rPr>
              <a:t> </a:t>
            </a:r>
            <a:r>
              <a:rPr lang="en-US" b="1" dirty="0" err="1">
                <a:latin typeface="Lato"/>
                <a:ea typeface="Lato"/>
                <a:cs typeface="Lato"/>
              </a:rPr>
              <a:t>hình</a:t>
            </a:r>
            <a:r>
              <a:rPr lang="en-US" b="1" dirty="0">
                <a:latin typeface="Lato"/>
                <a:ea typeface="Lato"/>
                <a:cs typeface="Lato"/>
              </a:rPr>
              <a:t> </a:t>
            </a:r>
            <a:r>
              <a:rPr lang="en-US" b="1" dirty="0" err="1">
                <a:latin typeface="Lato"/>
                <a:ea typeface="Lato"/>
                <a:cs typeface="Lato"/>
              </a:rPr>
              <a:t>đạt</a:t>
            </a:r>
            <a:r>
              <a:rPr lang="en-US" b="1" dirty="0">
                <a:latin typeface="Lato"/>
                <a:ea typeface="Lato"/>
                <a:cs typeface="Lato"/>
              </a:rPr>
              <a:t> </a:t>
            </a:r>
            <a:r>
              <a:rPr lang="en-US" b="1" dirty="0" err="1">
                <a:latin typeface="Lato"/>
                <a:ea typeface="Lato"/>
                <a:cs typeface="Lato"/>
              </a:rPr>
              <a:t>độ</a:t>
            </a:r>
            <a:r>
              <a:rPr lang="en-US" b="1" dirty="0">
                <a:latin typeface="Lato"/>
                <a:ea typeface="Lato"/>
                <a:cs typeface="Lato"/>
              </a:rPr>
              <a:t> </a:t>
            </a:r>
            <a:r>
              <a:rPr lang="en-US" b="1" dirty="0" err="1">
                <a:latin typeface="Lato"/>
                <a:ea typeface="Lato"/>
                <a:cs typeface="Lato"/>
              </a:rPr>
              <a:t>chính</a:t>
            </a:r>
            <a:r>
              <a:rPr lang="en-US" b="1" dirty="0">
                <a:latin typeface="Lato"/>
                <a:ea typeface="Lato"/>
                <a:cs typeface="Lato"/>
              </a:rPr>
              <a:t> </a:t>
            </a:r>
            <a:r>
              <a:rPr lang="en-US" b="1" dirty="0" err="1">
                <a:latin typeface="Lato"/>
                <a:ea typeface="Lato"/>
                <a:cs typeface="Lato"/>
              </a:rPr>
              <a:t>xác</a:t>
            </a:r>
            <a:r>
              <a:rPr lang="en-US" b="1" dirty="0">
                <a:latin typeface="Lato"/>
                <a:ea typeface="Lato"/>
                <a:cs typeface="Lato"/>
              </a:rPr>
              <a:t> 86%</a:t>
            </a:r>
          </a:p>
          <a:p>
            <a:pPr marL="685154" lvl="1" indent="-227965" algn="just">
              <a:lnSpc>
                <a:spcPct val="150000"/>
              </a:lnSpc>
            </a:pPr>
            <a:r>
              <a:rPr lang="en-US" dirty="0" err="1"/>
              <a:t>Tinh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SMOTE</a:t>
            </a:r>
          </a:p>
          <a:p>
            <a:pPr marL="685154" lvl="1" indent="-227965" algn="just">
              <a:lnSpc>
                <a:spcPct val="150000"/>
              </a:lnSpc>
            </a:pPr>
            <a:r>
              <a:rPr lang="en-US" dirty="0" err="1"/>
              <a:t>Mạng</a:t>
            </a:r>
            <a:r>
              <a:rPr lang="en-US" dirty="0"/>
              <a:t> neural network </a:t>
            </a:r>
            <a:r>
              <a:rPr lang="en-US" dirty="0" err="1"/>
              <a:t>với</a:t>
            </a:r>
            <a:r>
              <a:rPr lang="en-US" dirty="0"/>
              <a:t> 6 </a:t>
            </a:r>
            <a:r>
              <a:rPr lang="en-US" dirty="0" err="1"/>
              <a:t>lớp</a:t>
            </a:r>
            <a:r>
              <a:rPr lang="en-US" dirty="0"/>
              <a:t>,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36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36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ở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512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b="0" dirty="0">
                <a:solidFill>
                  <a:srgbClr val="001080"/>
                </a:solidFill>
                <a:effectLst/>
              </a:rPr>
              <a:t>activation</a:t>
            </a:r>
            <a:r>
              <a:rPr lang="en-US" b="0" dirty="0">
                <a:solidFill>
                  <a:srgbClr val="000000"/>
                </a:solidFill>
                <a:effectLst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</a:rPr>
              <a:t>relu</a:t>
            </a:r>
            <a:r>
              <a:rPr lang="en-US" b="0" dirty="0">
                <a:solidFill>
                  <a:srgbClr val="A31515"/>
                </a:solidFill>
                <a:effectLst/>
              </a:rPr>
              <a:t>’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3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3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.</a:t>
            </a:r>
          </a:p>
          <a:p>
            <a:pPr marL="457189" lvl="1" indent="0" algn="just">
              <a:lnSpc>
                <a:spcPct val="150000"/>
              </a:lnSpc>
              <a:buNone/>
            </a:pPr>
            <a:r>
              <a:rPr lang="en-US" dirty="0">
                <a:solidFill>
                  <a:srgbClr val="003366"/>
                </a:solidFill>
              </a:rPr>
              <a:t>⟹ </a:t>
            </a:r>
            <a:r>
              <a:rPr lang="en-US" dirty="0" err="1">
                <a:solidFill>
                  <a:srgbClr val="003366"/>
                </a:solidFill>
              </a:rPr>
              <a:t>Có</a:t>
            </a:r>
            <a:r>
              <a:rPr lang="en-US" dirty="0">
                <a:solidFill>
                  <a:srgbClr val="003366"/>
                </a:solidFill>
              </a:rPr>
              <a:t> </a:t>
            </a:r>
            <a:r>
              <a:rPr lang="en-US" dirty="0" err="1">
                <a:solidFill>
                  <a:srgbClr val="003366"/>
                </a:solidFill>
              </a:rPr>
              <a:t>thể</a:t>
            </a:r>
            <a:r>
              <a:rPr lang="en-US" dirty="0">
                <a:solidFill>
                  <a:srgbClr val="003366"/>
                </a:solidFill>
              </a:rPr>
              <a:t> </a:t>
            </a:r>
            <a:r>
              <a:rPr lang="en-US" dirty="0" err="1">
                <a:solidFill>
                  <a:srgbClr val="003366"/>
                </a:solidFill>
              </a:rPr>
              <a:t>cải</a:t>
            </a:r>
            <a:r>
              <a:rPr lang="en-US" dirty="0">
                <a:solidFill>
                  <a:srgbClr val="003366"/>
                </a:solidFill>
              </a:rPr>
              <a:t> </a:t>
            </a:r>
            <a:r>
              <a:rPr lang="en-US" dirty="0" err="1">
                <a:solidFill>
                  <a:srgbClr val="003366"/>
                </a:solidFill>
              </a:rPr>
              <a:t>thiện</a:t>
            </a:r>
            <a:r>
              <a:rPr lang="en-US" dirty="0">
                <a:solidFill>
                  <a:srgbClr val="003366"/>
                </a:solidFill>
              </a:rPr>
              <a:t> </a:t>
            </a:r>
            <a:r>
              <a:rPr lang="en-US" dirty="0" err="1">
                <a:solidFill>
                  <a:srgbClr val="003366"/>
                </a:solidFill>
              </a:rPr>
              <a:t>thêm</a:t>
            </a:r>
            <a:r>
              <a:rPr lang="en-US" dirty="0">
                <a:solidFill>
                  <a:srgbClr val="003366"/>
                </a:solidFill>
              </a:rPr>
              <a:t> </a:t>
            </a:r>
            <a:r>
              <a:rPr lang="en-US" dirty="0" err="1">
                <a:solidFill>
                  <a:srgbClr val="003366"/>
                </a:solidFill>
              </a:rPr>
              <a:t>độ</a:t>
            </a:r>
            <a:r>
              <a:rPr lang="en-US" dirty="0">
                <a:solidFill>
                  <a:srgbClr val="003366"/>
                </a:solidFill>
              </a:rPr>
              <a:t> </a:t>
            </a:r>
            <a:r>
              <a:rPr lang="en-US" dirty="0" err="1">
                <a:solidFill>
                  <a:srgbClr val="003366"/>
                </a:solidFill>
              </a:rPr>
              <a:t>chính</a:t>
            </a:r>
            <a:r>
              <a:rPr lang="en-US" dirty="0">
                <a:solidFill>
                  <a:srgbClr val="003366"/>
                </a:solidFill>
              </a:rPr>
              <a:t> </a:t>
            </a:r>
            <a:r>
              <a:rPr lang="en-US" dirty="0" err="1">
                <a:solidFill>
                  <a:srgbClr val="003366"/>
                </a:solidFill>
              </a:rPr>
              <a:t>xác</a:t>
            </a:r>
            <a:r>
              <a:rPr lang="en-US" dirty="0">
                <a:solidFill>
                  <a:srgbClr val="003366"/>
                </a:solidFill>
              </a:rPr>
              <a:t>.</a:t>
            </a:r>
          </a:p>
          <a:p>
            <a:pPr marL="685154" lvl="1" indent="-227965" algn="just">
              <a:lnSpc>
                <a:spcPct val="150000"/>
              </a:lnSpc>
            </a:pPr>
            <a:endParaRPr lang="en-US" dirty="0"/>
          </a:p>
          <a:p>
            <a:pPr marL="685154" lvl="1" indent="-227965" algn="just">
              <a:lnSpc>
                <a:spcPct val="150000"/>
              </a:lnSpc>
            </a:pPr>
            <a:endParaRPr lang="en-US" dirty="0"/>
          </a:p>
          <a:p>
            <a:pPr marL="227965" indent="-227965" algn="just">
              <a:lnSpc>
                <a:spcPct val="150000"/>
              </a:lnSpc>
            </a:pPr>
            <a:endParaRPr lang="en-US" sz="3200" dirty="0">
              <a:latin typeface="Lato"/>
              <a:ea typeface="Lato"/>
              <a:cs typeface="Lato"/>
            </a:endParaRPr>
          </a:p>
          <a:p>
            <a:pPr marL="227965" indent="-227965" algn="just">
              <a:lnSpc>
                <a:spcPct val="150000"/>
              </a:lnSpc>
            </a:pPr>
            <a:endParaRPr lang="vi-VN" sz="2400" dirty="0">
              <a:latin typeface="Times New Roman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vi-VN" sz="2400" dirty="0">
                <a:latin typeface="Times New Roman"/>
                <a:ea typeface="Lato"/>
                <a:cs typeface="Lato"/>
              </a:rPr>
              <a:t>   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vi-VN" sz="2400" dirty="0">
                <a:latin typeface="Times New Roman"/>
                <a:ea typeface="Lato"/>
                <a:cs typeface="Lato"/>
              </a:rPr>
              <a:t>  </a:t>
            </a:r>
            <a:endParaRPr lang="vi-VN" sz="2400" dirty="0">
              <a:latin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B879D-D188-4DA3-8675-F8BCF379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C2C07665-3C6A-A80A-A2E3-6AE96067FC70}"/>
              </a:ext>
            </a:extLst>
          </p:cNvPr>
          <p:cNvSpPr txBox="1"/>
          <p:nvPr/>
        </p:nvSpPr>
        <p:spPr>
          <a:xfrm>
            <a:off x="6827137" y="4383690"/>
            <a:ext cx="6157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64F8A049-6502-59AB-83C5-04CE38FB48DB}"/>
              </a:ext>
            </a:extLst>
          </p:cNvPr>
          <p:cNvSpPr txBox="1"/>
          <p:nvPr/>
        </p:nvSpPr>
        <p:spPr>
          <a:xfrm>
            <a:off x="6738346" y="4278101"/>
            <a:ext cx="53648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Accuracy Score</a:t>
            </a:r>
            <a:r>
              <a:rPr lang="en-US" sz="2000" b="1" i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0.8582202111613876</a:t>
            </a:r>
            <a:endParaRPr lang="en-US" sz="2000" dirty="0"/>
          </a:p>
        </p:txBody>
      </p:sp>
      <p:graphicFrame>
        <p:nvGraphicFramePr>
          <p:cNvPr id="15" name="Bảng 15">
            <a:extLst>
              <a:ext uri="{FF2B5EF4-FFF2-40B4-BE49-F238E27FC236}">
                <a16:creationId xmlns:a16="http://schemas.microsoft.com/office/drawing/2014/main" id="{B1237C39-5C0C-1239-C4FB-6BD7231DF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57418"/>
              </p:ext>
            </p:extLst>
          </p:nvPr>
        </p:nvGraphicFramePr>
        <p:xfrm>
          <a:off x="6795699" y="4753022"/>
          <a:ext cx="525015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539">
                  <a:extLst>
                    <a:ext uri="{9D8B030D-6E8A-4147-A177-3AD203B41FA5}">
                      <a16:colId xmlns:a16="http://schemas.microsoft.com/office/drawing/2014/main" val="4236487993"/>
                    </a:ext>
                  </a:extLst>
                </a:gridCol>
                <a:gridCol w="1312539">
                  <a:extLst>
                    <a:ext uri="{9D8B030D-6E8A-4147-A177-3AD203B41FA5}">
                      <a16:colId xmlns:a16="http://schemas.microsoft.com/office/drawing/2014/main" val="3116444401"/>
                    </a:ext>
                  </a:extLst>
                </a:gridCol>
                <a:gridCol w="1312539">
                  <a:extLst>
                    <a:ext uri="{9D8B030D-6E8A-4147-A177-3AD203B41FA5}">
                      <a16:colId xmlns:a16="http://schemas.microsoft.com/office/drawing/2014/main" val="2292966548"/>
                    </a:ext>
                  </a:extLst>
                </a:gridCol>
                <a:gridCol w="1312539">
                  <a:extLst>
                    <a:ext uri="{9D8B030D-6E8A-4147-A177-3AD203B41FA5}">
                      <a16:colId xmlns:a16="http://schemas.microsoft.com/office/drawing/2014/main" val="3426266486"/>
                    </a:ext>
                  </a:extLst>
                </a:gridCol>
              </a:tblGrid>
              <a:tr h="309806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f1-score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934181"/>
                  </a:ext>
                </a:extLst>
              </a:tr>
              <a:tr h="30980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0.88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0.86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0.87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4761839"/>
                  </a:ext>
                </a:extLst>
              </a:tr>
              <a:tr h="30980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0.83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0.89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054061"/>
                  </a:ext>
                </a:extLst>
              </a:tr>
              <a:tr h="30980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0.88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0.82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0.85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437023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E3F4173-AF6C-527F-EDA0-99B1C675B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346" y="922347"/>
            <a:ext cx="5280790" cy="331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578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3AB5-95DF-4273-871C-843529DB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</a:t>
            </a:r>
            <a:r>
              <a:rPr lang="en-US" dirty="0"/>
              <a:t>. </a:t>
            </a:r>
            <a:r>
              <a:rPr lang="vi-VN" dirty="0"/>
              <a:t>PART 2</a:t>
            </a:r>
            <a:r>
              <a:rPr lang="en-US" dirty="0"/>
              <a:t>: Predict Dropout or Academic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3E091-9DCD-4DE7-96D1-A93E44E0F5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783283"/>
            <a:ext cx="11899711" cy="5285722"/>
          </a:xfrm>
        </p:spPr>
        <p:txBody>
          <a:bodyPr lIns="91440" tIns="45720" rIns="91440" bIns="45720" anchor="t"/>
          <a:lstStyle/>
          <a:p>
            <a:pPr marL="227965" indent="-227965" algn="just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Lato"/>
                <a:ea typeface="Lato"/>
                <a:cs typeface="Lato"/>
              </a:rPr>
              <a:t>Part 2.2: </a:t>
            </a:r>
            <a:r>
              <a:rPr lang="en-US" b="1" dirty="0" err="1">
                <a:solidFill>
                  <a:schemeClr val="tx1"/>
                </a:solidFill>
                <a:latin typeface="Lato"/>
                <a:ea typeface="Lato"/>
                <a:cs typeface="Lato"/>
              </a:rPr>
              <a:t>Mô</a:t>
            </a:r>
            <a:r>
              <a:rPr lang="en-US" b="1" dirty="0">
                <a:solidFill>
                  <a:schemeClr val="tx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Lato"/>
                <a:ea typeface="Lato"/>
                <a:cs typeface="Lato"/>
              </a:rPr>
              <a:t>hình</a:t>
            </a:r>
            <a:r>
              <a:rPr lang="en-US" b="1" dirty="0">
                <a:solidFill>
                  <a:schemeClr val="tx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Lato"/>
                <a:ea typeface="Lato"/>
                <a:cs typeface="Lato"/>
              </a:rPr>
              <a:t>đạt</a:t>
            </a:r>
            <a:r>
              <a:rPr lang="en-US" b="1" dirty="0">
                <a:solidFill>
                  <a:schemeClr val="tx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Lato"/>
                <a:ea typeface="Lato"/>
                <a:cs typeface="Lato"/>
              </a:rPr>
              <a:t>độ</a:t>
            </a:r>
            <a:r>
              <a:rPr lang="en-US" b="1" dirty="0">
                <a:solidFill>
                  <a:schemeClr val="tx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Lato"/>
                <a:ea typeface="Lato"/>
                <a:cs typeface="Lato"/>
              </a:rPr>
              <a:t>chính</a:t>
            </a:r>
            <a:r>
              <a:rPr lang="en-US" b="1" dirty="0">
                <a:solidFill>
                  <a:schemeClr val="tx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Lato"/>
                <a:ea typeface="Lato"/>
                <a:cs typeface="Lato"/>
              </a:rPr>
              <a:t>xác</a:t>
            </a:r>
            <a:r>
              <a:rPr lang="en-US" b="1" dirty="0">
                <a:solidFill>
                  <a:schemeClr val="tx1"/>
                </a:solidFill>
                <a:latin typeface="Lato"/>
                <a:ea typeface="Lato"/>
                <a:cs typeface="Lato"/>
              </a:rPr>
              <a:t> 93%</a:t>
            </a:r>
          </a:p>
          <a:p>
            <a:pPr lvl="1" algn="just"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</a:rPr>
              <a:t>Kỹ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thuật</a:t>
            </a:r>
            <a:r>
              <a:rPr lang="en-US" dirty="0">
                <a:solidFill>
                  <a:schemeClr val="tx1"/>
                </a:solidFill>
              </a:rPr>
              <a:t> SMOTEEEN: </a:t>
            </a:r>
            <a:r>
              <a:rPr lang="en-US" dirty="0" err="1">
                <a:solidFill>
                  <a:schemeClr val="tx1"/>
                </a:solidFill>
              </a:rPr>
              <a:t>K</a:t>
            </a:r>
            <a:r>
              <a:rPr lang="en-US" dirty="0" err="1">
                <a:effectLst/>
              </a:rPr>
              <a:t>ết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hợp</a:t>
            </a:r>
            <a:r>
              <a:rPr lang="en-US" dirty="0">
                <a:effectLst/>
              </a:rPr>
              <a:t> SMOTE </a:t>
            </a:r>
            <a:r>
              <a:rPr lang="en-US" dirty="0" err="1">
                <a:effectLst/>
              </a:rPr>
              <a:t>tạo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ra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các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ví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dụ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tổng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hợp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cho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lớp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thiểu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số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và</a:t>
            </a:r>
            <a:r>
              <a:rPr lang="en-US" dirty="0">
                <a:effectLst/>
              </a:rPr>
              <a:t> ENN </a:t>
            </a:r>
            <a:r>
              <a:rPr lang="en-US" dirty="0" err="1">
                <a:effectLst/>
              </a:rPr>
              <a:t>để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xóa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một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số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quan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sát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từ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cả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hai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lớp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được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xác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định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là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khác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nhau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giữa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lớp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của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quan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sát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và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phần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lớn</a:t>
            </a:r>
            <a:r>
              <a:rPr lang="en-US" dirty="0">
                <a:effectLst/>
              </a:rPr>
              <a:t> k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xóm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của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nó</a:t>
            </a:r>
            <a:r>
              <a:rPr lang="en-US" dirty="0"/>
              <a:t>.</a:t>
            </a:r>
          </a:p>
          <a:p>
            <a:pPr lvl="2" algn="just">
              <a:lnSpc>
                <a:spcPct val="150000"/>
              </a:lnSpc>
            </a:pPr>
            <a:r>
              <a:rPr lang="en-US" dirty="0"/>
              <a:t>SMOTE</a:t>
            </a:r>
            <a:endParaRPr lang="en-US" sz="2800" dirty="0"/>
          </a:p>
          <a:p>
            <a:pPr lvl="2" algn="just">
              <a:lnSpc>
                <a:spcPct val="150000"/>
              </a:lnSpc>
            </a:pPr>
            <a:r>
              <a:rPr lang="en-US" kern="100" dirty="0" err="1">
                <a:effectLst/>
              </a:rPr>
              <a:t>Xác</a:t>
            </a:r>
            <a:r>
              <a:rPr lang="en-US" kern="100" dirty="0">
                <a:effectLst/>
              </a:rPr>
              <a:t> </a:t>
            </a:r>
            <a:r>
              <a:rPr lang="en-US" kern="100" dirty="0" err="1">
                <a:effectLst/>
              </a:rPr>
              <a:t>định</a:t>
            </a:r>
            <a:r>
              <a:rPr lang="en-US" kern="100" dirty="0">
                <a:effectLst/>
              </a:rPr>
              <a:t> K, </a:t>
            </a:r>
            <a:r>
              <a:rPr lang="en-US" kern="100" dirty="0" err="1">
                <a:effectLst/>
              </a:rPr>
              <a:t>là</a:t>
            </a:r>
            <a:r>
              <a:rPr lang="en-US" kern="100" dirty="0">
                <a:effectLst/>
              </a:rPr>
              <a:t> </a:t>
            </a:r>
            <a:r>
              <a:rPr lang="en-US" kern="100" dirty="0" err="1">
                <a:effectLst/>
              </a:rPr>
              <a:t>số</a:t>
            </a:r>
            <a:r>
              <a:rPr lang="en-US" kern="100" dirty="0">
                <a:effectLst/>
              </a:rPr>
              <a:t> </a:t>
            </a:r>
            <a:r>
              <a:rPr lang="en-US" kern="100" dirty="0" err="1">
                <a:effectLst/>
              </a:rPr>
              <a:t>láng</a:t>
            </a:r>
            <a:r>
              <a:rPr lang="en-US" kern="100" dirty="0">
                <a:effectLst/>
              </a:rPr>
              <a:t> </a:t>
            </a:r>
            <a:r>
              <a:rPr lang="en-US" kern="100" dirty="0" err="1">
                <a:effectLst/>
              </a:rPr>
              <a:t>giềng</a:t>
            </a:r>
            <a:r>
              <a:rPr lang="en-US" kern="100" dirty="0">
                <a:effectLst/>
              </a:rPr>
              <a:t> </a:t>
            </a:r>
            <a:r>
              <a:rPr lang="en-US" kern="100" dirty="0" err="1">
                <a:effectLst/>
              </a:rPr>
              <a:t>gần</a:t>
            </a:r>
            <a:r>
              <a:rPr lang="en-US" kern="100" dirty="0">
                <a:effectLst/>
              </a:rPr>
              <a:t> </a:t>
            </a:r>
            <a:r>
              <a:rPr lang="en-US" kern="100" dirty="0" err="1">
                <a:effectLst/>
              </a:rPr>
              <a:t>nhất</a:t>
            </a:r>
            <a:r>
              <a:rPr lang="en-US" kern="100" dirty="0">
                <a:effectLst/>
              </a:rPr>
              <a:t>.</a:t>
            </a:r>
          </a:p>
          <a:p>
            <a:pPr lvl="2" algn="just">
              <a:lnSpc>
                <a:spcPct val="150000"/>
              </a:lnSpc>
            </a:pPr>
            <a:r>
              <a:rPr lang="en-US" kern="100" dirty="0" err="1">
                <a:effectLst/>
              </a:rPr>
              <a:t>Tìm</a:t>
            </a:r>
            <a:r>
              <a:rPr lang="en-US" kern="100" dirty="0">
                <a:effectLst/>
              </a:rPr>
              <a:t> K-</a:t>
            </a:r>
            <a:r>
              <a:rPr lang="en-US" kern="100" dirty="0" err="1">
                <a:effectLst/>
              </a:rPr>
              <a:t>láng</a:t>
            </a:r>
            <a:r>
              <a:rPr lang="en-US" kern="100" dirty="0">
                <a:effectLst/>
              </a:rPr>
              <a:t> </a:t>
            </a:r>
            <a:r>
              <a:rPr lang="en-US" kern="100" dirty="0" err="1">
                <a:effectLst/>
              </a:rPr>
              <a:t>giềng</a:t>
            </a:r>
            <a:r>
              <a:rPr lang="en-US" kern="100" dirty="0">
                <a:effectLst/>
              </a:rPr>
              <a:t> </a:t>
            </a:r>
            <a:r>
              <a:rPr lang="en-US" kern="100" dirty="0" err="1">
                <a:effectLst/>
              </a:rPr>
              <a:t>gần</a:t>
            </a:r>
            <a:r>
              <a:rPr lang="en-US" kern="100" dirty="0">
                <a:effectLst/>
              </a:rPr>
              <a:t> </a:t>
            </a:r>
            <a:r>
              <a:rPr lang="en-US" kern="100" dirty="0" err="1">
                <a:effectLst/>
              </a:rPr>
              <a:t>nhất</a:t>
            </a:r>
            <a:r>
              <a:rPr lang="en-US" kern="100" dirty="0">
                <a:effectLst/>
              </a:rPr>
              <a:t> </a:t>
            </a:r>
            <a:r>
              <a:rPr lang="en-US" kern="100" dirty="0" err="1">
                <a:effectLst/>
              </a:rPr>
              <a:t>của</a:t>
            </a:r>
            <a:r>
              <a:rPr lang="en-US" kern="100" dirty="0">
                <a:effectLst/>
              </a:rPr>
              <a:t> </a:t>
            </a:r>
            <a:r>
              <a:rPr lang="en-US" kern="100" dirty="0" err="1">
                <a:effectLst/>
              </a:rPr>
              <a:t>quan</a:t>
            </a:r>
            <a:r>
              <a:rPr lang="en-US" kern="100" dirty="0">
                <a:effectLst/>
              </a:rPr>
              <a:t> </a:t>
            </a:r>
            <a:r>
              <a:rPr lang="en-US" kern="100" dirty="0" err="1">
                <a:effectLst/>
              </a:rPr>
              <a:t>sát</a:t>
            </a:r>
            <a:r>
              <a:rPr lang="en-US" kern="100" dirty="0">
                <a:effectLst/>
              </a:rPr>
              <a:t> </a:t>
            </a:r>
            <a:r>
              <a:rPr lang="en-US" kern="100" dirty="0" err="1">
                <a:effectLst/>
              </a:rPr>
              <a:t>trong</a:t>
            </a:r>
            <a:r>
              <a:rPr lang="en-US" kern="100" dirty="0">
                <a:effectLst/>
              </a:rPr>
              <a:t> </a:t>
            </a:r>
            <a:r>
              <a:rPr lang="en-US" kern="100" dirty="0" err="1">
                <a:effectLst/>
              </a:rPr>
              <a:t>số</a:t>
            </a:r>
            <a:r>
              <a:rPr lang="en-US" kern="100" dirty="0">
                <a:effectLst/>
              </a:rPr>
              <a:t> </a:t>
            </a:r>
            <a:r>
              <a:rPr lang="en-US" kern="100" dirty="0" err="1">
                <a:effectLst/>
              </a:rPr>
              <a:t>các</a:t>
            </a:r>
            <a:r>
              <a:rPr lang="en-US" kern="100" dirty="0">
                <a:effectLst/>
              </a:rPr>
              <a:t> </a:t>
            </a:r>
            <a:r>
              <a:rPr lang="en-US" kern="100" dirty="0" err="1">
                <a:effectLst/>
              </a:rPr>
              <a:t>quan</a:t>
            </a:r>
            <a:r>
              <a:rPr lang="en-US" kern="100" dirty="0">
                <a:effectLst/>
              </a:rPr>
              <a:t> </a:t>
            </a:r>
            <a:r>
              <a:rPr lang="en-US" kern="100" dirty="0" err="1">
                <a:effectLst/>
              </a:rPr>
              <a:t>sát</a:t>
            </a:r>
            <a:r>
              <a:rPr lang="en-US" kern="100" dirty="0">
                <a:effectLst/>
              </a:rPr>
              <a:t> </a:t>
            </a:r>
            <a:r>
              <a:rPr lang="en-US" kern="100" dirty="0" err="1">
                <a:effectLst/>
              </a:rPr>
              <a:t>khác</a:t>
            </a:r>
            <a:r>
              <a:rPr lang="en-US" kern="100" dirty="0">
                <a:effectLst/>
              </a:rPr>
              <a:t> </a:t>
            </a:r>
            <a:r>
              <a:rPr lang="en-US" kern="100" dirty="0" err="1">
                <a:effectLst/>
              </a:rPr>
              <a:t>trong</a:t>
            </a:r>
            <a:r>
              <a:rPr lang="en-US" kern="100" dirty="0">
                <a:effectLst/>
              </a:rPr>
              <a:t> </a:t>
            </a:r>
            <a:r>
              <a:rPr lang="en-US" kern="100" dirty="0" err="1">
                <a:effectLst/>
              </a:rPr>
              <a:t>tập</a:t>
            </a:r>
            <a:r>
              <a:rPr lang="en-US" kern="100" dirty="0">
                <a:effectLst/>
              </a:rPr>
              <a:t> </a:t>
            </a:r>
            <a:r>
              <a:rPr lang="en-US" kern="100" dirty="0" err="1">
                <a:effectLst/>
              </a:rPr>
              <a:t>dữ</a:t>
            </a:r>
            <a:r>
              <a:rPr lang="en-US" kern="100" dirty="0">
                <a:effectLst/>
              </a:rPr>
              <a:t> </a:t>
            </a:r>
            <a:r>
              <a:rPr lang="en-US" kern="100" dirty="0" err="1">
                <a:effectLst/>
              </a:rPr>
              <a:t>liệu</a:t>
            </a:r>
            <a:r>
              <a:rPr lang="en-US" kern="100" dirty="0">
                <a:effectLst/>
              </a:rPr>
              <a:t>, </a:t>
            </a:r>
            <a:r>
              <a:rPr lang="en-US" kern="100" dirty="0" err="1">
                <a:effectLst/>
              </a:rPr>
              <a:t>sau</a:t>
            </a:r>
            <a:r>
              <a:rPr lang="en-US" kern="100" dirty="0">
                <a:effectLst/>
              </a:rPr>
              <a:t> </a:t>
            </a:r>
            <a:r>
              <a:rPr lang="en-US" kern="100" dirty="0" err="1">
                <a:effectLst/>
              </a:rPr>
              <a:t>đó</a:t>
            </a:r>
            <a:r>
              <a:rPr lang="en-US" kern="100" dirty="0">
                <a:effectLst/>
              </a:rPr>
              <a:t> </a:t>
            </a:r>
            <a:r>
              <a:rPr lang="en-US" kern="100" dirty="0" err="1">
                <a:effectLst/>
              </a:rPr>
              <a:t>trả</a:t>
            </a:r>
            <a:r>
              <a:rPr lang="en-US" kern="100" dirty="0">
                <a:effectLst/>
              </a:rPr>
              <a:t> </a:t>
            </a:r>
            <a:r>
              <a:rPr lang="en-US" kern="100" dirty="0" err="1">
                <a:effectLst/>
              </a:rPr>
              <a:t>về</a:t>
            </a:r>
            <a:r>
              <a:rPr lang="en-US" kern="100" dirty="0">
                <a:effectLst/>
              </a:rPr>
              <a:t> </a:t>
            </a:r>
            <a:r>
              <a:rPr lang="en-US" kern="100" dirty="0" err="1">
                <a:effectLst/>
              </a:rPr>
              <a:t>lớp</a:t>
            </a:r>
            <a:r>
              <a:rPr lang="en-US" kern="100" dirty="0">
                <a:effectLst/>
              </a:rPr>
              <a:t> </a:t>
            </a:r>
            <a:r>
              <a:rPr lang="en-US" kern="100" dirty="0" err="1">
                <a:effectLst/>
              </a:rPr>
              <a:t>đa</a:t>
            </a:r>
            <a:r>
              <a:rPr lang="en-US" kern="100" dirty="0">
                <a:effectLst/>
              </a:rPr>
              <a:t> </a:t>
            </a:r>
            <a:r>
              <a:rPr lang="en-US" kern="100" dirty="0" err="1">
                <a:effectLst/>
              </a:rPr>
              <a:t>số</a:t>
            </a:r>
            <a:r>
              <a:rPr lang="en-US" kern="100" dirty="0">
                <a:effectLst/>
              </a:rPr>
              <a:t> </a:t>
            </a:r>
            <a:r>
              <a:rPr lang="en-US" kern="100" dirty="0" err="1">
                <a:effectLst/>
              </a:rPr>
              <a:t>từ</a:t>
            </a:r>
            <a:r>
              <a:rPr lang="en-US" kern="100" dirty="0">
                <a:effectLst/>
              </a:rPr>
              <a:t> K-</a:t>
            </a:r>
            <a:r>
              <a:rPr lang="en-US" kern="100" dirty="0" err="1">
                <a:effectLst/>
              </a:rPr>
              <a:t>láng</a:t>
            </a:r>
            <a:r>
              <a:rPr lang="en-US" kern="100" dirty="0">
                <a:effectLst/>
              </a:rPr>
              <a:t> </a:t>
            </a:r>
            <a:r>
              <a:rPr lang="en-US" kern="100" dirty="0" err="1">
                <a:effectLst/>
              </a:rPr>
              <a:t>giềng</a:t>
            </a:r>
            <a:r>
              <a:rPr lang="en-US" kern="100" dirty="0">
                <a:effectLst/>
              </a:rPr>
              <a:t> </a:t>
            </a:r>
            <a:r>
              <a:rPr lang="en-US" kern="100" dirty="0" err="1">
                <a:effectLst/>
              </a:rPr>
              <a:t>gần</a:t>
            </a:r>
            <a:r>
              <a:rPr lang="en-US" kern="100" dirty="0">
                <a:effectLst/>
              </a:rPr>
              <a:t> </a:t>
            </a:r>
            <a:r>
              <a:rPr lang="en-US" kern="100" dirty="0" err="1">
                <a:effectLst/>
              </a:rPr>
              <a:t>nhất</a:t>
            </a:r>
            <a:r>
              <a:rPr lang="en-US" kern="100" dirty="0">
                <a:effectLst/>
              </a:rPr>
              <a:t>.</a:t>
            </a:r>
          </a:p>
          <a:p>
            <a:pPr lvl="2" algn="just">
              <a:lnSpc>
                <a:spcPct val="150000"/>
              </a:lnSpc>
            </a:pPr>
            <a:r>
              <a:rPr lang="en-US" kern="100" dirty="0" err="1">
                <a:effectLst/>
              </a:rPr>
              <a:t>Nếu</a:t>
            </a:r>
            <a:r>
              <a:rPr lang="en-US" kern="100" dirty="0">
                <a:effectLst/>
              </a:rPr>
              <a:t> </a:t>
            </a:r>
            <a:r>
              <a:rPr lang="en-US" kern="100" dirty="0" err="1">
                <a:effectLst/>
              </a:rPr>
              <a:t>lớp</a:t>
            </a:r>
            <a:r>
              <a:rPr lang="en-US" kern="100" dirty="0">
                <a:effectLst/>
              </a:rPr>
              <a:t> </a:t>
            </a:r>
            <a:r>
              <a:rPr lang="en-US" kern="100" dirty="0" err="1">
                <a:effectLst/>
              </a:rPr>
              <a:t>của</a:t>
            </a:r>
            <a:r>
              <a:rPr lang="en-US" kern="100" dirty="0">
                <a:effectLst/>
              </a:rPr>
              <a:t> </a:t>
            </a:r>
            <a:r>
              <a:rPr lang="en-US" kern="100" dirty="0" err="1">
                <a:effectLst/>
              </a:rPr>
              <a:t>quan</a:t>
            </a:r>
            <a:r>
              <a:rPr lang="en-US" kern="100" dirty="0">
                <a:effectLst/>
              </a:rPr>
              <a:t> </a:t>
            </a:r>
            <a:r>
              <a:rPr lang="en-US" kern="100" dirty="0" err="1">
                <a:effectLst/>
              </a:rPr>
              <a:t>sát</a:t>
            </a:r>
            <a:r>
              <a:rPr lang="en-US" kern="100" dirty="0">
                <a:effectLst/>
              </a:rPr>
              <a:t> </a:t>
            </a:r>
            <a:r>
              <a:rPr lang="en-US" kern="100" dirty="0" err="1">
                <a:effectLst/>
              </a:rPr>
              <a:t>và</a:t>
            </a:r>
            <a:r>
              <a:rPr lang="en-US" kern="100" dirty="0">
                <a:effectLst/>
              </a:rPr>
              <a:t> </a:t>
            </a:r>
            <a:r>
              <a:rPr lang="en-US" kern="100" dirty="0" err="1">
                <a:effectLst/>
              </a:rPr>
              <a:t>lớp</a:t>
            </a:r>
            <a:r>
              <a:rPr lang="en-US" kern="100" dirty="0">
                <a:effectLst/>
              </a:rPr>
              <a:t> </a:t>
            </a:r>
            <a:r>
              <a:rPr lang="en-US" kern="100" dirty="0" err="1">
                <a:effectLst/>
              </a:rPr>
              <a:t>đa</a:t>
            </a:r>
            <a:r>
              <a:rPr lang="en-US" kern="100" dirty="0">
                <a:effectLst/>
              </a:rPr>
              <a:t> </a:t>
            </a:r>
            <a:r>
              <a:rPr lang="en-US" kern="100" dirty="0" err="1">
                <a:effectLst/>
              </a:rPr>
              <a:t>số</a:t>
            </a:r>
            <a:r>
              <a:rPr lang="en-US" kern="100" dirty="0">
                <a:effectLst/>
              </a:rPr>
              <a:t> </a:t>
            </a:r>
            <a:r>
              <a:rPr lang="en-US" kern="100" dirty="0" err="1">
                <a:effectLst/>
              </a:rPr>
              <a:t>từ</a:t>
            </a:r>
            <a:r>
              <a:rPr lang="en-US" kern="100" dirty="0">
                <a:effectLst/>
              </a:rPr>
              <a:t> </a:t>
            </a:r>
            <a:r>
              <a:rPr lang="en-US" kern="100" dirty="0" err="1">
                <a:effectLst/>
              </a:rPr>
              <a:t>láng</a:t>
            </a:r>
            <a:r>
              <a:rPr lang="en-US" kern="100" dirty="0">
                <a:effectLst/>
              </a:rPr>
              <a:t> </a:t>
            </a:r>
            <a:r>
              <a:rPr lang="en-US" kern="100" dirty="0" err="1">
                <a:effectLst/>
              </a:rPr>
              <a:t>giềng</a:t>
            </a:r>
            <a:r>
              <a:rPr lang="en-US" kern="100" dirty="0">
                <a:effectLst/>
              </a:rPr>
              <a:t> </a:t>
            </a:r>
            <a:r>
              <a:rPr lang="en-US" kern="100" dirty="0" err="1">
                <a:effectLst/>
              </a:rPr>
              <a:t>gần</a:t>
            </a:r>
            <a:r>
              <a:rPr lang="en-US" kern="100" dirty="0">
                <a:effectLst/>
              </a:rPr>
              <a:t> </a:t>
            </a:r>
            <a:r>
              <a:rPr lang="en-US" kern="100" dirty="0" err="1">
                <a:effectLst/>
              </a:rPr>
              <a:t>nhất</a:t>
            </a:r>
            <a:r>
              <a:rPr lang="en-US" kern="100" dirty="0">
                <a:effectLst/>
              </a:rPr>
              <a:t> K </a:t>
            </a:r>
            <a:r>
              <a:rPr lang="en-US" kern="100" dirty="0" err="1">
                <a:effectLst/>
              </a:rPr>
              <a:t>của</a:t>
            </a:r>
            <a:r>
              <a:rPr lang="en-US" kern="100" dirty="0">
                <a:effectLst/>
              </a:rPr>
              <a:t> </a:t>
            </a:r>
            <a:r>
              <a:rPr lang="en-US" kern="100" dirty="0" err="1">
                <a:effectLst/>
              </a:rPr>
              <a:t>quan</a:t>
            </a:r>
            <a:r>
              <a:rPr lang="en-US" kern="100" dirty="0">
                <a:effectLst/>
              </a:rPr>
              <a:t> </a:t>
            </a:r>
            <a:r>
              <a:rPr lang="en-US" kern="100" dirty="0" err="1">
                <a:effectLst/>
              </a:rPr>
              <a:t>sát</a:t>
            </a:r>
            <a:r>
              <a:rPr lang="en-US" kern="100" dirty="0">
                <a:effectLst/>
              </a:rPr>
              <a:t> </a:t>
            </a:r>
            <a:r>
              <a:rPr lang="en-US" kern="100" dirty="0" err="1">
                <a:effectLst/>
              </a:rPr>
              <a:t>là</a:t>
            </a:r>
            <a:r>
              <a:rPr lang="en-US" kern="100" dirty="0">
                <a:effectLst/>
              </a:rPr>
              <a:t> </a:t>
            </a:r>
            <a:r>
              <a:rPr lang="en-US" kern="100" dirty="0" err="1">
                <a:effectLst/>
              </a:rPr>
              <a:t>khác</a:t>
            </a:r>
            <a:r>
              <a:rPr lang="en-US" kern="100" dirty="0">
                <a:effectLst/>
              </a:rPr>
              <a:t> </a:t>
            </a:r>
            <a:r>
              <a:rPr lang="en-US" kern="100" dirty="0" err="1">
                <a:effectLst/>
              </a:rPr>
              <a:t>nhau</a:t>
            </a:r>
            <a:r>
              <a:rPr lang="en-US" kern="100" dirty="0">
                <a:effectLst/>
              </a:rPr>
              <a:t>, </a:t>
            </a:r>
            <a:r>
              <a:rPr lang="en-US" kern="100" dirty="0" err="1">
                <a:effectLst/>
              </a:rPr>
              <a:t>thì</a:t>
            </a:r>
            <a:r>
              <a:rPr lang="en-US" kern="100" dirty="0">
                <a:effectLst/>
              </a:rPr>
              <a:t> </a:t>
            </a:r>
            <a:r>
              <a:rPr lang="en-US" kern="100" dirty="0" err="1">
                <a:effectLst/>
              </a:rPr>
              <a:t>quan</a:t>
            </a:r>
            <a:r>
              <a:rPr lang="en-US" kern="100" dirty="0">
                <a:effectLst/>
              </a:rPr>
              <a:t> </a:t>
            </a:r>
            <a:r>
              <a:rPr lang="en-US" kern="100" dirty="0" err="1">
                <a:effectLst/>
              </a:rPr>
              <a:t>sát</a:t>
            </a:r>
            <a:r>
              <a:rPr lang="en-US" kern="100" dirty="0">
                <a:effectLst/>
              </a:rPr>
              <a:t> </a:t>
            </a:r>
            <a:r>
              <a:rPr lang="en-US" kern="100" dirty="0" err="1">
                <a:effectLst/>
              </a:rPr>
              <a:t>và</a:t>
            </a:r>
            <a:r>
              <a:rPr lang="en-US" kern="100" dirty="0">
                <a:effectLst/>
              </a:rPr>
              <a:t> </a:t>
            </a:r>
            <a:r>
              <a:rPr lang="en-US" kern="100" dirty="0" err="1">
                <a:effectLst/>
              </a:rPr>
              <a:t>láng</a:t>
            </a:r>
            <a:r>
              <a:rPr lang="en-US" kern="100" dirty="0">
                <a:effectLst/>
              </a:rPr>
              <a:t> </a:t>
            </a:r>
            <a:r>
              <a:rPr lang="en-US" kern="100" dirty="0" err="1">
                <a:effectLst/>
              </a:rPr>
              <a:t>giềng</a:t>
            </a:r>
            <a:r>
              <a:rPr lang="en-US" kern="100" dirty="0">
                <a:effectLst/>
              </a:rPr>
              <a:t> </a:t>
            </a:r>
            <a:r>
              <a:rPr lang="en-US" kern="100" dirty="0" err="1">
                <a:effectLst/>
              </a:rPr>
              <a:t>gần</a:t>
            </a:r>
            <a:r>
              <a:rPr lang="en-US" kern="100" dirty="0">
                <a:effectLst/>
              </a:rPr>
              <a:t> </a:t>
            </a:r>
            <a:r>
              <a:rPr lang="en-US" kern="100" dirty="0" err="1">
                <a:effectLst/>
              </a:rPr>
              <a:t>nhất</a:t>
            </a:r>
            <a:r>
              <a:rPr lang="en-US" kern="100" dirty="0">
                <a:effectLst/>
              </a:rPr>
              <a:t> K </a:t>
            </a:r>
            <a:r>
              <a:rPr lang="en-US" kern="100" dirty="0" err="1">
                <a:effectLst/>
              </a:rPr>
              <a:t>của</a:t>
            </a:r>
            <a:r>
              <a:rPr lang="en-US" kern="100" dirty="0">
                <a:effectLst/>
              </a:rPr>
              <a:t> </a:t>
            </a:r>
            <a:r>
              <a:rPr lang="en-US" kern="100" dirty="0" err="1">
                <a:effectLst/>
              </a:rPr>
              <a:t>nó</a:t>
            </a:r>
            <a:r>
              <a:rPr lang="en-US" kern="100" dirty="0">
                <a:effectLst/>
              </a:rPr>
              <a:t> </a:t>
            </a:r>
            <a:r>
              <a:rPr lang="en-US" kern="100" dirty="0" err="1">
                <a:effectLst/>
              </a:rPr>
              <a:t>sẽ</a:t>
            </a:r>
            <a:r>
              <a:rPr lang="en-US" kern="100" dirty="0">
                <a:effectLst/>
              </a:rPr>
              <a:t> </a:t>
            </a:r>
            <a:r>
              <a:rPr lang="en-US" kern="100" dirty="0" err="1">
                <a:effectLst/>
              </a:rPr>
              <a:t>bị</a:t>
            </a:r>
            <a:r>
              <a:rPr lang="en-US" kern="100" dirty="0">
                <a:effectLst/>
              </a:rPr>
              <a:t> </a:t>
            </a:r>
            <a:r>
              <a:rPr lang="en-US" kern="100" dirty="0" err="1">
                <a:effectLst/>
              </a:rPr>
              <a:t>xóa</a:t>
            </a:r>
            <a:r>
              <a:rPr lang="en-US" kern="100" dirty="0">
                <a:effectLst/>
              </a:rPr>
              <a:t> </a:t>
            </a:r>
            <a:r>
              <a:rPr lang="en-US" kern="100" dirty="0" err="1">
                <a:effectLst/>
              </a:rPr>
              <a:t>khỏi</a:t>
            </a:r>
            <a:r>
              <a:rPr lang="en-US" kern="100" dirty="0">
                <a:effectLst/>
              </a:rPr>
              <a:t> </a:t>
            </a:r>
            <a:r>
              <a:rPr lang="en-US" kern="100" dirty="0" err="1">
                <a:effectLst/>
              </a:rPr>
              <a:t>tập</a:t>
            </a:r>
            <a:r>
              <a:rPr lang="en-US" kern="100" dirty="0">
                <a:effectLst/>
              </a:rPr>
              <a:t> </a:t>
            </a:r>
            <a:r>
              <a:rPr lang="en-US" kern="100" dirty="0" err="1">
                <a:effectLst/>
              </a:rPr>
              <a:t>dữ</a:t>
            </a:r>
            <a:r>
              <a:rPr lang="en-US" kern="100" dirty="0">
                <a:effectLst/>
              </a:rPr>
              <a:t> </a:t>
            </a:r>
            <a:r>
              <a:rPr lang="en-US" kern="100" dirty="0" err="1">
                <a:effectLst/>
              </a:rPr>
              <a:t>liệu</a:t>
            </a:r>
            <a:r>
              <a:rPr lang="en-US" kern="100" dirty="0">
                <a:effectLst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B879D-D188-4DA3-8675-F8BCF379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C2C07665-3C6A-A80A-A2E3-6AE96067FC70}"/>
              </a:ext>
            </a:extLst>
          </p:cNvPr>
          <p:cNvSpPr txBox="1"/>
          <p:nvPr/>
        </p:nvSpPr>
        <p:spPr>
          <a:xfrm>
            <a:off x="6827137" y="4383690"/>
            <a:ext cx="6157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715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3AB5-95DF-4273-871C-843529DB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</a:t>
            </a:r>
            <a:r>
              <a:rPr lang="en-US" dirty="0"/>
              <a:t>. </a:t>
            </a:r>
            <a:r>
              <a:rPr lang="vi-VN" dirty="0"/>
              <a:t>PART 2</a:t>
            </a:r>
            <a:r>
              <a:rPr lang="en-US" dirty="0"/>
              <a:t>: Predict Dropout or Academic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3E091-9DCD-4DE7-96D1-A93E44E0F5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827527"/>
            <a:ext cx="12192000" cy="5285722"/>
          </a:xfrm>
        </p:spPr>
        <p:txBody>
          <a:bodyPr lIns="91440" tIns="45720" rIns="91440" bIns="45720" anchor="t"/>
          <a:lstStyle/>
          <a:p>
            <a:pPr marL="227965" indent="-227965" algn="just">
              <a:lnSpc>
                <a:spcPct val="150000"/>
              </a:lnSpc>
            </a:pPr>
            <a:r>
              <a:rPr lang="en-US" b="1" dirty="0">
                <a:latin typeface="Lato"/>
                <a:ea typeface="Lato"/>
                <a:cs typeface="Lato"/>
              </a:rPr>
              <a:t>Part 2.2: </a:t>
            </a:r>
            <a:r>
              <a:rPr lang="en-US" b="1" dirty="0" err="1">
                <a:latin typeface="Lato"/>
                <a:ea typeface="Lato"/>
                <a:cs typeface="Lato"/>
              </a:rPr>
              <a:t>Mô</a:t>
            </a:r>
            <a:r>
              <a:rPr lang="en-US" b="1" dirty="0">
                <a:latin typeface="Lato"/>
                <a:ea typeface="Lato"/>
                <a:cs typeface="Lato"/>
              </a:rPr>
              <a:t> </a:t>
            </a:r>
            <a:r>
              <a:rPr lang="en-US" b="1" dirty="0" err="1">
                <a:latin typeface="Lato"/>
                <a:ea typeface="Lato"/>
                <a:cs typeface="Lato"/>
              </a:rPr>
              <a:t>hình</a:t>
            </a:r>
            <a:r>
              <a:rPr lang="en-US" b="1" dirty="0">
                <a:latin typeface="Lato"/>
                <a:ea typeface="Lato"/>
                <a:cs typeface="Lato"/>
              </a:rPr>
              <a:t> </a:t>
            </a:r>
            <a:r>
              <a:rPr lang="en-US" b="1" dirty="0" err="1">
                <a:latin typeface="Lato"/>
                <a:ea typeface="Lato"/>
                <a:cs typeface="Lato"/>
              </a:rPr>
              <a:t>đạt</a:t>
            </a:r>
            <a:r>
              <a:rPr lang="en-US" b="1" dirty="0">
                <a:latin typeface="Lato"/>
                <a:ea typeface="Lato"/>
                <a:cs typeface="Lato"/>
              </a:rPr>
              <a:t> </a:t>
            </a:r>
            <a:r>
              <a:rPr lang="en-US" b="1" dirty="0" err="1">
                <a:latin typeface="Lato"/>
                <a:ea typeface="Lato"/>
                <a:cs typeface="Lato"/>
              </a:rPr>
              <a:t>độ</a:t>
            </a:r>
            <a:r>
              <a:rPr lang="en-US" b="1" dirty="0">
                <a:latin typeface="Lato"/>
                <a:ea typeface="Lato"/>
                <a:cs typeface="Lato"/>
              </a:rPr>
              <a:t> </a:t>
            </a:r>
            <a:r>
              <a:rPr lang="en-US" b="1" dirty="0" err="1">
                <a:latin typeface="Lato"/>
                <a:ea typeface="Lato"/>
                <a:cs typeface="Lato"/>
              </a:rPr>
              <a:t>chính</a:t>
            </a:r>
            <a:r>
              <a:rPr lang="en-US" b="1" dirty="0">
                <a:latin typeface="Lato"/>
                <a:ea typeface="Lato"/>
                <a:cs typeface="Lato"/>
              </a:rPr>
              <a:t> </a:t>
            </a:r>
            <a:r>
              <a:rPr lang="en-US" b="1" dirty="0" err="1">
                <a:latin typeface="Lato"/>
                <a:ea typeface="Lato"/>
                <a:cs typeface="Lato"/>
              </a:rPr>
              <a:t>xác</a:t>
            </a:r>
            <a:r>
              <a:rPr lang="en-US" b="1" dirty="0">
                <a:latin typeface="Lato"/>
                <a:ea typeface="Lato"/>
                <a:cs typeface="Lato"/>
              </a:rPr>
              <a:t> 93%</a:t>
            </a:r>
          </a:p>
          <a:p>
            <a:pPr marL="685154" lvl="1" indent="-227965" algn="just">
              <a:lnSpc>
                <a:spcPct val="150000"/>
              </a:lnSpc>
            </a:pPr>
            <a:r>
              <a:rPr lang="en-US" dirty="0"/>
              <a:t>Dataset ban </a:t>
            </a:r>
            <a:r>
              <a:rPr lang="en-US" dirty="0" err="1"/>
              <a:t>đầu</a:t>
            </a:r>
            <a:r>
              <a:rPr lang="en-US" dirty="0"/>
              <a:t>: Graduate: 2209 </a:t>
            </a:r>
            <a:r>
              <a:rPr lang="en-US" dirty="0" err="1"/>
              <a:t>mẫu</a:t>
            </a:r>
            <a:r>
              <a:rPr lang="en-US" dirty="0"/>
              <a:t>; Dropout: 1421 </a:t>
            </a:r>
            <a:r>
              <a:rPr lang="en-US" dirty="0" err="1"/>
              <a:t>mẫu</a:t>
            </a:r>
            <a:r>
              <a:rPr lang="en-US" dirty="0"/>
              <a:t>; Enrolled: 794 </a:t>
            </a:r>
            <a:r>
              <a:rPr lang="en-US" dirty="0" err="1"/>
              <a:t>mẫu</a:t>
            </a:r>
            <a:r>
              <a:rPr lang="en-US" dirty="0"/>
              <a:t>.</a:t>
            </a:r>
          </a:p>
          <a:p>
            <a:pPr marL="457189" lvl="1" indent="0" algn="just">
              <a:lnSpc>
                <a:spcPct val="150000"/>
              </a:lnSpc>
              <a:buNone/>
            </a:pPr>
            <a:r>
              <a:rPr lang="en-US" dirty="0"/>
              <a:t>⟹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.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. </a:t>
            </a:r>
          </a:p>
          <a:p>
            <a:pPr lvl="1" algn="just">
              <a:lnSpc>
                <a:spcPct val="150000"/>
              </a:lnSpc>
            </a:pP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SMOTEEN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kern="0" dirty="0" err="1">
                <a:solidFill>
                  <a:srgbClr val="267F99"/>
                </a:solidFill>
                <a:effectLst/>
              </a:rPr>
              <a:t>imblearn</a:t>
            </a:r>
            <a:r>
              <a:rPr lang="en-US" kern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kern="0" dirty="0" err="1">
                <a:solidFill>
                  <a:srgbClr val="267F99"/>
                </a:solidFill>
                <a:effectLst/>
              </a:rPr>
              <a:t>combine</a:t>
            </a:r>
            <a:r>
              <a:rPr lang="en-US" kern="0" dirty="0">
                <a:solidFill>
                  <a:srgbClr val="267F99"/>
                </a:solidFill>
                <a:effectLst/>
              </a:rPr>
              <a:t>:</a:t>
            </a:r>
          </a:p>
          <a:p>
            <a:pPr marL="457189" lvl="1" indent="0" algn="just">
              <a:lnSpc>
                <a:spcPct val="150000"/>
              </a:lnSpc>
              <a:buNone/>
            </a:pPr>
            <a:endParaRPr lang="en-US" dirty="0"/>
          </a:p>
          <a:p>
            <a:pPr lvl="1" algn="just">
              <a:lnSpc>
                <a:spcPct val="150000"/>
              </a:lnSpc>
            </a:pPr>
            <a:endParaRPr lang="en-US" dirty="0"/>
          </a:p>
          <a:p>
            <a:pPr marL="685154" lvl="1" indent="-227965" algn="just">
              <a:lnSpc>
                <a:spcPct val="150000"/>
              </a:lnSpc>
            </a:pPr>
            <a:r>
              <a:rPr lang="en-US" dirty="0"/>
              <a:t>Dataset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4424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err="1"/>
              <a:t>xuống</a:t>
            </a:r>
            <a:r>
              <a:rPr lang="en-US"/>
              <a:t> 3171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nhãn</a:t>
            </a:r>
            <a:r>
              <a:rPr lang="en-US" dirty="0"/>
              <a:t>: Graduate</a:t>
            </a:r>
            <a:r>
              <a:rPr lang="en-US"/>
              <a:t>: 726 </a:t>
            </a:r>
            <a:r>
              <a:rPr lang="en-US" dirty="0" err="1"/>
              <a:t>mẫu</a:t>
            </a:r>
            <a:r>
              <a:rPr lang="en-US" dirty="0"/>
              <a:t>; Dropout</a:t>
            </a:r>
            <a:r>
              <a:rPr lang="en-US"/>
              <a:t>: 1025 </a:t>
            </a:r>
            <a:r>
              <a:rPr lang="en-US" dirty="0" err="1"/>
              <a:t>mẫu</a:t>
            </a:r>
            <a:r>
              <a:rPr lang="en-US" dirty="0"/>
              <a:t>; Enrolled</a:t>
            </a:r>
            <a:r>
              <a:rPr lang="en-US"/>
              <a:t>: 1420 </a:t>
            </a:r>
            <a:r>
              <a:rPr lang="en-US" dirty="0" err="1"/>
              <a:t>mẫu</a:t>
            </a:r>
            <a:r>
              <a:rPr lang="en-US" dirty="0"/>
              <a:t>.</a:t>
            </a:r>
          </a:p>
          <a:p>
            <a:pPr marL="227965" indent="-227965" algn="just">
              <a:lnSpc>
                <a:spcPct val="150000"/>
              </a:lnSpc>
            </a:pPr>
            <a:endParaRPr lang="en-US" sz="3200" dirty="0">
              <a:latin typeface="Lato"/>
              <a:ea typeface="Lato"/>
              <a:cs typeface="Lato"/>
            </a:endParaRPr>
          </a:p>
          <a:p>
            <a:pPr marL="227965" indent="-227965" algn="just">
              <a:lnSpc>
                <a:spcPct val="150000"/>
              </a:lnSpc>
            </a:pPr>
            <a:endParaRPr lang="vi-VN" sz="2400" dirty="0">
              <a:latin typeface="Times New Roman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vi-VN" sz="2400" dirty="0">
                <a:latin typeface="Times New Roman"/>
                <a:ea typeface="Lato"/>
                <a:cs typeface="Lato"/>
              </a:rPr>
              <a:t>   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vi-VN" sz="2400" dirty="0">
                <a:latin typeface="Times New Roman"/>
                <a:ea typeface="Lato"/>
                <a:cs typeface="Lato"/>
              </a:rPr>
              <a:t>  </a:t>
            </a:r>
            <a:endParaRPr lang="vi-VN" sz="2400" dirty="0">
              <a:latin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B879D-D188-4DA3-8675-F8BCF379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9D78F7C1-AD82-4C59-F6D5-36FCD1264DD4}"/>
              </a:ext>
            </a:extLst>
          </p:cNvPr>
          <p:cNvSpPr txBox="1"/>
          <p:nvPr/>
        </p:nvSpPr>
        <p:spPr>
          <a:xfrm>
            <a:off x="737418" y="3470388"/>
            <a:ext cx="8209732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2800" b="1" kern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bordersmote</a:t>
            </a:r>
            <a:r>
              <a:rPr lang="en-US" sz="2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2800" b="1" kern="0" dirty="0">
                <a:solidFill>
                  <a:srgbClr val="267F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SMOTEENN</a:t>
            </a:r>
            <a:r>
              <a:rPr lang="en-US" sz="2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en-US" sz="2800" b="1" kern="1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sz="2800" b="1" kern="0" dirty="0">
                <a:solidFill>
                  <a:srgbClr val="0070C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</a:t>
            </a:r>
            <a:r>
              <a:rPr lang="en-US" sz="2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2800" b="1" kern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y</a:t>
            </a:r>
            <a:r>
              <a:rPr lang="en-US" sz="2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2800" b="1" kern="0" dirty="0">
                <a:solidFill>
                  <a:srgbClr val="267F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SMOTEENN</a:t>
            </a:r>
            <a:r>
              <a:rPr lang="en-US" sz="2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().</a:t>
            </a:r>
            <a:r>
              <a:rPr lang="en-US" sz="2800" b="1" kern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fit_resample</a:t>
            </a:r>
            <a:r>
              <a:rPr lang="en-US" sz="2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800" b="1" kern="0" dirty="0">
                <a:solidFill>
                  <a:srgbClr val="0070C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</a:t>
            </a:r>
            <a:r>
              <a:rPr lang="en-US" sz="2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2800" b="1" kern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y</a:t>
            </a:r>
            <a:r>
              <a:rPr lang="en-US" sz="2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7491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3AB5-95DF-4273-871C-843529DB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</a:t>
            </a:r>
            <a:r>
              <a:rPr lang="en-US" dirty="0"/>
              <a:t>. </a:t>
            </a:r>
            <a:r>
              <a:rPr lang="vi-VN" dirty="0"/>
              <a:t>PART 2</a:t>
            </a:r>
            <a:r>
              <a:rPr lang="en-US" dirty="0"/>
              <a:t>: Predict Dropout or Academic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3E091-9DCD-4DE7-96D1-A93E44E0F5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-73740" y="827527"/>
            <a:ext cx="6577779" cy="5285722"/>
          </a:xfrm>
        </p:spPr>
        <p:txBody>
          <a:bodyPr lIns="91440" tIns="45720" rIns="91440" bIns="45720" anchor="t"/>
          <a:lstStyle/>
          <a:p>
            <a:pPr marL="227965" indent="-227965" algn="just">
              <a:lnSpc>
                <a:spcPct val="150000"/>
              </a:lnSpc>
            </a:pPr>
            <a:r>
              <a:rPr lang="en-US" dirty="0">
                <a:latin typeface="Lato"/>
                <a:ea typeface="Lato"/>
                <a:cs typeface="Lato"/>
              </a:rPr>
              <a:t>Part 2.2: </a:t>
            </a:r>
            <a:r>
              <a:rPr lang="en-US" dirty="0" err="1">
                <a:latin typeface="Lato"/>
                <a:ea typeface="Lato"/>
                <a:cs typeface="Lato"/>
              </a:rPr>
              <a:t>Mô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hình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đạt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độ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chính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xác</a:t>
            </a:r>
            <a:r>
              <a:rPr lang="en-US" dirty="0">
                <a:latin typeface="Lato"/>
                <a:ea typeface="Lato"/>
                <a:cs typeface="Lato"/>
              </a:rPr>
              <a:t> 93%</a:t>
            </a:r>
          </a:p>
          <a:p>
            <a:pPr marL="685154" lvl="1" indent="-227965" algn="just">
              <a:lnSpc>
                <a:spcPct val="150000"/>
              </a:lnSpc>
            </a:pPr>
            <a:r>
              <a:rPr lang="en-US" dirty="0" err="1"/>
              <a:t>Tinh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SMOTEEEN</a:t>
            </a:r>
          </a:p>
          <a:p>
            <a:pPr marL="685154" lvl="1" indent="-227965" algn="just">
              <a:lnSpc>
                <a:spcPct val="150000"/>
              </a:lnSpc>
            </a:pPr>
            <a:r>
              <a:rPr lang="en-US" dirty="0" err="1"/>
              <a:t>Mạng</a:t>
            </a:r>
            <a:r>
              <a:rPr lang="en-US" dirty="0"/>
              <a:t> neural network </a:t>
            </a:r>
            <a:r>
              <a:rPr lang="en-US" dirty="0" err="1"/>
              <a:t>với</a:t>
            </a:r>
            <a:r>
              <a:rPr lang="en-US" dirty="0"/>
              <a:t> 6 </a:t>
            </a:r>
            <a:r>
              <a:rPr lang="en-US" dirty="0" err="1"/>
              <a:t>lớp</a:t>
            </a:r>
            <a:r>
              <a:rPr lang="en-US" dirty="0"/>
              <a:t>,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36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36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ở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512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b="0" dirty="0">
                <a:solidFill>
                  <a:srgbClr val="001080"/>
                </a:solidFill>
                <a:effectLst/>
              </a:rPr>
              <a:t>activation</a:t>
            </a:r>
            <a:r>
              <a:rPr lang="en-US" b="0" dirty="0">
                <a:solidFill>
                  <a:srgbClr val="000000"/>
                </a:solidFill>
                <a:effectLst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</a:rPr>
              <a:t>relu</a:t>
            </a:r>
            <a:r>
              <a:rPr lang="en-US" b="0" dirty="0">
                <a:solidFill>
                  <a:srgbClr val="A31515"/>
                </a:solidFill>
                <a:effectLst/>
              </a:rPr>
              <a:t>’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3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3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.</a:t>
            </a:r>
          </a:p>
          <a:p>
            <a:pPr marL="457189" lvl="1" indent="0" algn="just">
              <a:lnSpc>
                <a:spcPct val="150000"/>
              </a:lnSpc>
              <a:buNone/>
            </a:pPr>
            <a:r>
              <a:rPr lang="en-US" dirty="0">
                <a:solidFill>
                  <a:srgbClr val="003366"/>
                </a:solidFill>
              </a:rPr>
              <a:t>⟹ </a:t>
            </a:r>
            <a:r>
              <a:rPr lang="en-US" dirty="0" err="1">
                <a:solidFill>
                  <a:srgbClr val="003366"/>
                </a:solidFill>
              </a:rPr>
              <a:t>Mô</a:t>
            </a:r>
            <a:r>
              <a:rPr lang="en-US" dirty="0">
                <a:solidFill>
                  <a:srgbClr val="003366"/>
                </a:solidFill>
              </a:rPr>
              <a:t> </a:t>
            </a:r>
            <a:r>
              <a:rPr lang="en-US" dirty="0" err="1">
                <a:solidFill>
                  <a:srgbClr val="003366"/>
                </a:solidFill>
              </a:rPr>
              <a:t>hình</a:t>
            </a:r>
            <a:r>
              <a:rPr lang="en-US" dirty="0">
                <a:solidFill>
                  <a:srgbClr val="003366"/>
                </a:solidFill>
              </a:rPr>
              <a:t> </a:t>
            </a:r>
            <a:r>
              <a:rPr lang="en-US" dirty="0" err="1">
                <a:solidFill>
                  <a:srgbClr val="003366"/>
                </a:solidFill>
              </a:rPr>
              <a:t>đạt</a:t>
            </a:r>
            <a:r>
              <a:rPr lang="en-US" dirty="0">
                <a:solidFill>
                  <a:srgbClr val="003366"/>
                </a:solidFill>
              </a:rPr>
              <a:t> </a:t>
            </a:r>
            <a:r>
              <a:rPr lang="en-US" dirty="0" err="1">
                <a:solidFill>
                  <a:srgbClr val="003366"/>
                </a:solidFill>
              </a:rPr>
              <a:t>độ</a:t>
            </a:r>
            <a:r>
              <a:rPr lang="en-US" dirty="0">
                <a:solidFill>
                  <a:srgbClr val="003366"/>
                </a:solidFill>
              </a:rPr>
              <a:t> </a:t>
            </a:r>
            <a:r>
              <a:rPr lang="en-US" dirty="0" err="1">
                <a:solidFill>
                  <a:srgbClr val="003366"/>
                </a:solidFill>
              </a:rPr>
              <a:t>chính</a:t>
            </a:r>
            <a:r>
              <a:rPr lang="en-US" dirty="0">
                <a:solidFill>
                  <a:srgbClr val="003366"/>
                </a:solidFill>
              </a:rPr>
              <a:t> </a:t>
            </a:r>
            <a:r>
              <a:rPr lang="en-US" dirty="0" err="1">
                <a:solidFill>
                  <a:srgbClr val="003366"/>
                </a:solidFill>
              </a:rPr>
              <a:t>xác</a:t>
            </a:r>
            <a:r>
              <a:rPr lang="en-US" dirty="0">
                <a:solidFill>
                  <a:srgbClr val="003366"/>
                </a:solidFill>
              </a:rPr>
              <a:t> </a:t>
            </a:r>
            <a:r>
              <a:rPr lang="en-US" dirty="0" err="1">
                <a:solidFill>
                  <a:srgbClr val="003366"/>
                </a:solidFill>
              </a:rPr>
              <a:t>tương</a:t>
            </a:r>
            <a:r>
              <a:rPr lang="en-US" dirty="0">
                <a:solidFill>
                  <a:srgbClr val="003366"/>
                </a:solidFill>
              </a:rPr>
              <a:t> </a:t>
            </a:r>
            <a:r>
              <a:rPr lang="en-US" dirty="0" err="1">
                <a:solidFill>
                  <a:srgbClr val="003366"/>
                </a:solidFill>
              </a:rPr>
              <a:t>đối</a:t>
            </a:r>
            <a:r>
              <a:rPr lang="en-US" dirty="0">
                <a:solidFill>
                  <a:srgbClr val="003366"/>
                </a:solidFill>
              </a:rPr>
              <a:t> </a:t>
            </a:r>
            <a:r>
              <a:rPr lang="en-US" dirty="0" err="1">
                <a:solidFill>
                  <a:srgbClr val="003366"/>
                </a:solidFill>
              </a:rPr>
              <a:t>cao</a:t>
            </a:r>
            <a:r>
              <a:rPr lang="en-US" dirty="0">
                <a:solidFill>
                  <a:srgbClr val="003366"/>
                </a:solidFill>
              </a:rPr>
              <a:t>.</a:t>
            </a:r>
          </a:p>
          <a:p>
            <a:pPr marL="685154" lvl="1" indent="-227965" algn="just">
              <a:lnSpc>
                <a:spcPct val="150000"/>
              </a:lnSpc>
            </a:pPr>
            <a:endParaRPr lang="en-US" dirty="0"/>
          </a:p>
          <a:p>
            <a:pPr marL="685154" lvl="1" indent="-227965" algn="just">
              <a:lnSpc>
                <a:spcPct val="150000"/>
              </a:lnSpc>
            </a:pPr>
            <a:endParaRPr lang="en-US" dirty="0"/>
          </a:p>
          <a:p>
            <a:pPr marL="227965" indent="-227965" algn="just">
              <a:lnSpc>
                <a:spcPct val="150000"/>
              </a:lnSpc>
            </a:pPr>
            <a:endParaRPr lang="en-US" sz="3200" dirty="0">
              <a:latin typeface="Lato"/>
              <a:ea typeface="Lato"/>
              <a:cs typeface="Lato"/>
            </a:endParaRPr>
          </a:p>
          <a:p>
            <a:pPr marL="227965" indent="-227965" algn="just">
              <a:lnSpc>
                <a:spcPct val="150000"/>
              </a:lnSpc>
            </a:pPr>
            <a:endParaRPr lang="vi-VN" sz="2400" dirty="0">
              <a:latin typeface="Times New Roman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vi-VN" sz="2400" dirty="0">
                <a:latin typeface="Times New Roman"/>
                <a:ea typeface="Lato"/>
                <a:cs typeface="Lato"/>
              </a:rPr>
              <a:t>   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vi-VN" sz="2400" dirty="0">
                <a:latin typeface="Times New Roman"/>
                <a:ea typeface="Lato"/>
                <a:cs typeface="Lato"/>
              </a:rPr>
              <a:t>  </a:t>
            </a:r>
            <a:endParaRPr lang="vi-VN" sz="2400" dirty="0">
              <a:latin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B879D-D188-4DA3-8675-F8BCF379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C2C07665-3C6A-A80A-A2E3-6AE96067FC70}"/>
              </a:ext>
            </a:extLst>
          </p:cNvPr>
          <p:cNvSpPr txBox="1"/>
          <p:nvPr/>
        </p:nvSpPr>
        <p:spPr>
          <a:xfrm>
            <a:off x="6827137" y="4383690"/>
            <a:ext cx="6157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64F8A049-6502-59AB-83C5-04CE38FB48DB}"/>
              </a:ext>
            </a:extLst>
          </p:cNvPr>
          <p:cNvSpPr txBox="1"/>
          <p:nvPr/>
        </p:nvSpPr>
        <p:spPr>
          <a:xfrm>
            <a:off x="6738346" y="4278101"/>
            <a:ext cx="53648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Accuracy Score</a:t>
            </a:r>
            <a:r>
              <a:rPr lang="en-US" sz="2000" b="1" i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0.940251572327044</a:t>
            </a:r>
            <a:endParaRPr lang="en-US" sz="2000" dirty="0"/>
          </a:p>
        </p:txBody>
      </p:sp>
      <p:graphicFrame>
        <p:nvGraphicFramePr>
          <p:cNvPr id="15" name="Bảng 15">
            <a:extLst>
              <a:ext uri="{FF2B5EF4-FFF2-40B4-BE49-F238E27FC236}">
                <a16:creationId xmlns:a16="http://schemas.microsoft.com/office/drawing/2014/main" id="{B1237C39-5C0C-1239-C4FB-6BD7231DF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40211"/>
              </p:ext>
            </p:extLst>
          </p:nvPr>
        </p:nvGraphicFramePr>
        <p:xfrm>
          <a:off x="6795699" y="4753022"/>
          <a:ext cx="525015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539">
                  <a:extLst>
                    <a:ext uri="{9D8B030D-6E8A-4147-A177-3AD203B41FA5}">
                      <a16:colId xmlns:a16="http://schemas.microsoft.com/office/drawing/2014/main" val="4236487993"/>
                    </a:ext>
                  </a:extLst>
                </a:gridCol>
                <a:gridCol w="1312539">
                  <a:extLst>
                    <a:ext uri="{9D8B030D-6E8A-4147-A177-3AD203B41FA5}">
                      <a16:colId xmlns:a16="http://schemas.microsoft.com/office/drawing/2014/main" val="3116444401"/>
                    </a:ext>
                  </a:extLst>
                </a:gridCol>
                <a:gridCol w="1312539">
                  <a:extLst>
                    <a:ext uri="{9D8B030D-6E8A-4147-A177-3AD203B41FA5}">
                      <a16:colId xmlns:a16="http://schemas.microsoft.com/office/drawing/2014/main" val="2292966548"/>
                    </a:ext>
                  </a:extLst>
                </a:gridCol>
                <a:gridCol w="1312539">
                  <a:extLst>
                    <a:ext uri="{9D8B030D-6E8A-4147-A177-3AD203B41FA5}">
                      <a16:colId xmlns:a16="http://schemas.microsoft.com/office/drawing/2014/main" val="3426266486"/>
                    </a:ext>
                  </a:extLst>
                </a:gridCol>
              </a:tblGrid>
              <a:tr h="309806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f1-score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934181"/>
                  </a:ext>
                </a:extLst>
              </a:tr>
              <a:tr h="30980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0.99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0.94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4761839"/>
                  </a:ext>
                </a:extLst>
              </a:tr>
              <a:tr h="30980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0.94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0.97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0.96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054061"/>
                  </a:ext>
                </a:extLst>
              </a:tr>
              <a:tr h="30980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0.88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0.94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0.91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437023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F951EF5-B038-C734-C3EB-AE45C4DDB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137" y="928135"/>
            <a:ext cx="4888613" cy="323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913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Text&#10;&#10;Description automatically generated">
            <a:extLst>
              <a:ext uri="{FF2B5EF4-FFF2-40B4-BE49-F238E27FC236}">
                <a16:creationId xmlns:a16="http://schemas.microsoft.com/office/drawing/2014/main" id="{737FC17F-78B9-4DA3-B1E3-B6651CB17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38" y="284379"/>
            <a:ext cx="3174367" cy="1153516"/>
          </a:xfrm>
          <a:prstGeom prst="rect">
            <a:avLst/>
          </a:prstGeom>
        </p:spPr>
      </p:pic>
      <p:sp>
        <p:nvSpPr>
          <p:cNvPr id="3" name="Title 6">
            <a:extLst>
              <a:ext uri="{FF2B5EF4-FFF2-40B4-BE49-F238E27FC236}">
                <a16:creationId xmlns:a16="http://schemas.microsoft.com/office/drawing/2014/main" id="{5702E00C-3125-4CD1-A5F8-64723BF48E3E}"/>
              </a:ext>
            </a:extLst>
          </p:cNvPr>
          <p:cNvSpPr txBox="1">
            <a:spLocks/>
          </p:cNvSpPr>
          <p:nvPr/>
        </p:nvSpPr>
        <p:spPr>
          <a:xfrm>
            <a:off x="224403" y="1699004"/>
            <a:ext cx="10813711" cy="18254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4800" dirty="0"/>
              <a:t>BÀI TẬP LỚN</a:t>
            </a:r>
          </a:p>
          <a:p>
            <a:pPr>
              <a:lnSpc>
                <a:spcPct val="120000"/>
              </a:lnSpc>
            </a:pPr>
            <a:r>
              <a:rPr lang="en-US" sz="4800" dirty="0"/>
              <a:t>TRÍ TUỆ NHÂN TẠO &amp; ỨNG DỤNG</a:t>
            </a: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72BF49D9-2FCE-4950-8B1C-F580CC18F4C9}"/>
              </a:ext>
            </a:extLst>
          </p:cNvPr>
          <p:cNvSpPr txBox="1">
            <a:spLocks/>
          </p:cNvSpPr>
          <p:nvPr/>
        </p:nvSpPr>
        <p:spPr>
          <a:xfrm>
            <a:off x="224403" y="3687749"/>
            <a:ext cx="10046268" cy="84879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2800" b="0" dirty="0">
                <a:solidFill>
                  <a:srgbClr val="003366"/>
                </a:solidFill>
                <a:latin typeface="Lato"/>
                <a:ea typeface="Lato"/>
                <a:cs typeface="Lato"/>
              </a:rPr>
              <a:t>PREDICT STUDENTS’ DROPOUT OR ACADEMIC SUCCESS</a:t>
            </a:r>
            <a:endParaRPr lang="en-US" dirty="0">
              <a:solidFill>
                <a:srgbClr val="003366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BF4829-01AB-4F75-A03B-DF4FC4C31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5DBF73F3-2DA9-ED3C-FF5C-D633092413D0}"/>
              </a:ext>
            </a:extLst>
          </p:cNvPr>
          <p:cNvSpPr txBox="1">
            <a:spLocks/>
          </p:cNvSpPr>
          <p:nvPr/>
        </p:nvSpPr>
        <p:spPr>
          <a:xfrm>
            <a:off x="224403" y="4536542"/>
            <a:ext cx="7342483" cy="8487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000" b="0" u="sng" dirty="0">
                <a:solidFill>
                  <a:srgbClr val="C02034"/>
                </a:solidFill>
              </a:rPr>
              <a:t>GVHD</a:t>
            </a:r>
            <a:r>
              <a:rPr lang="en-US" sz="4000" b="0" u="sng">
                <a:solidFill>
                  <a:srgbClr val="C02034"/>
                </a:solidFill>
              </a:rPr>
              <a:t>: Thầy Vũ Hải</a:t>
            </a:r>
            <a:endParaRPr lang="en-US" sz="4000" b="0" u="sng" dirty="0">
              <a:solidFill>
                <a:srgbClr val="C020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3AB5-95DF-4273-871C-843529DB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4</a:t>
            </a:r>
            <a:r>
              <a:rPr lang="en-US" dirty="0"/>
              <a:t>. </a:t>
            </a:r>
            <a:r>
              <a:rPr lang="vi-VN" dirty="0"/>
              <a:t>KẾT LUẬN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3E091-9DCD-4DE7-96D1-A93E44E0F5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8736" y="1220818"/>
            <a:ext cx="11514528" cy="4505263"/>
          </a:xfrm>
        </p:spPr>
        <p:txBody>
          <a:bodyPr lIns="91440" tIns="45720" rIns="91440" bIns="45720" anchor="t"/>
          <a:lstStyle/>
          <a:p>
            <a:pPr marL="0" indent="0" algn="just">
              <a:lnSpc>
                <a:spcPct val="130000"/>
              </a:lnSpc>
              <a:buNone/>
            </a:pPr>
            <a:r>
              <a:rPr lang="vi-VN" sz="2400">
                <a:latin typeface="Lato"/>
                <a:ea typeface="Lato"/>
                <a:cs typeface="Lato"/>
              </a:rPr>
              <a:t>Bài tập lớn của nhóm đã hoàn thành được mục tiêu đề ra: </a:t>
            </a:r>
            <a:endParaRPr lang="en-US" sz="2400">
              <a:latin typeface="Lato"/>
              <a:ea typeface="Lato"/>
              <a:cs typeface="Lato"/>
            </a:endParaRPr>
          </a:p>
          <a:p>
            <a:pPr lvl="1" algn="just">
              <a:lnSpc>
                <a:spcPct val="130000"/>
              </a:lnSpc>
            </a:pPr>
            <a:r>
              <a:rPr lang="vi-VN" sz="2000">
                <a:latin typeface="Lato"/>
                <a:ea typeface="Lato"/>
                <a:cs typeface="Lato"/>
              </a:rPr>
              <a:t>Phân tích dữ liệu, xây dựng mô hình và đánh giá mô hình với bài toán Dự đoán sinh viên bỏ học hay hoàn thành khóa học. </a:t>
            </a:r>
            <a:endParaRPr lang="en-US" sz="2400">
              <a:latin typeface="Lato"/>
              <a:ea typeface="Lato"/>
              <a:cs typeface="Lato"/>
            </a:endParaRPr>
          </a:p>
          <a:p>
            <a:pPr marL="0" indent="0" algn="just">
              <a:lnSpc>
                <a:spcPct val="130000"/>
              </a:lnSpc>
              <a:buNone/>
            </a:pPr>
            <a:r>
              <a:rPr lang="en-US" sz="2400">
                <a:latin typeface="Lato"/>
                <a:ea typeface="Lato"/>
                <a:cs typeface="Lato"/>
              </a:rPr>
              <a:t>Chưa tốt:</a:t>
            </a:r>
          </a:p>
          <a:p>
            <a:pPr lvl="1" algn="just">
              <a:lnSpc>
                <a:spcPct val="130000"/>
              </a:lnSpc>
            </a:pPr>
            <a:r>
              <a:rPr lang="en-US" sz="2000">
                <a:latin typeface="Lato"/>
                <a:ea typeface="Lato"/>
                <a:cs typeface="Lato"/>
              </a:rPr>
              <a:t>Cần tăng độ chính xác của các phương pháp </a:t>
            </a:r>
            <a:endParaRPr lang="en-US" sz="2400">
              <a:latin typeface="Lato"/>
              <a:ea typeface="Lato"/>
              <a:cs typeface="Lato"/>
            </a:endParaRPr>
          </a:p>
          <a:p>
            <a:pPr marL="0" indent="0" algn="just">
              <a:lnSpc>
                <a:spcPct val="130000"/>
              </a:lnSpc>
              <a:buNone/>
            </a:pPr>
            <a:r>
              <a:rPr lang="en-US" sz="2400">
                <a:latin typeface="Lato"/>
                <a:ea typeface="Lato"/>
                <a:cs typeface="Lato"/>
              </a:rPr>
              <a:t>Có </a:t>
            </a:r>
            <a:r>
              <a:rPr lang="vi-VN" sz="2400" dirty="0" err="1">
                <a:latin typeface="Lato"/>
                <a:ea typeface="Lato"/>
                <a:cs typeface="Lato"/>
              </a:rPr>
              <a:t>thể</a:t>
            </a:r>
            <a:r>
              <a:rPr lang="vi-VN" sz="2400" dirty="0">
                <a:latin typeface="Lato"/>
                <a:ea typeface="Lato"/>
                <a:cs typeface="Lato"/>
              </a:rPr>
              <a:t> </a:t>
            </a:r>
            <a:r>
              <a:rPr lang="vi-VN" sz="2400" dirty="0" err="1">
                <a:latin typeface="Lato"/>
                <a:ea typeface="Lato"/>
                <a:cs typeface="Lato"/>
              </a:rPr>
              <a:t>cải</a:t>
            </a:r>
            <a:r>
              <a:rPr lang="vi-VN" sz="2400" dirty="0">
                <a:latin typeface="Lato"/>
                <a:ea typeface="Lato"/>
                <a:cs typeface="Lato"/>
              </a:rPr>
              <a:t> </a:t>
            </a:r>
            <a:r>
              <a:rPr lang="vi-VN" sz="2400" dirty="0" err="1">
                <a:latin typeface="Lato"/>
                <a:ea typeface="Lato"/>
                <a:cs typeface="Lato"/>
              </a:rPr>
              <a:t>thiện</a:t>
            </a:r>
            <a:r>
              <a:rPr lang="vi-VN" sz="2400" dirty="0">
                <a:latin typeface="Lato"/>
                <a:ea typeface="Lato"/>
                <a:cs typeface="Lato"/>
              </a:rPr>
              <a:t> </a:t>
            </a:r>
            <a:r>
              <a:rPr lang="en-US" sz="2400" dirty="0">
                <a:latin typeface="Lato"/>
                <a:ea typeface="Lato"/>
                <a:cs typeface="Lato"/>
              </a:rPr>
              <a:t>accuracy </a:t>
            </a:r>
            <a:r>
              <a:rPr lang="vi-VN" sz="2400" dirty="0">
                <a:latin typeface="Lato"/>
                <a:ea typeface="Lato"/>
                <a:cs typeface="Lato"/>
              </a:rPr>
              <a:t>cao hơn </a:t>
            </a:r>
            <a:r>
              <a:rPr lang="vi-VN" sz="2400" dirty="0" err="1">
                <a:latin typeface="Lato"/>
                <a:ea typeface="Lato"/>
                <a:cs typeface="Lato"/>
              </a:rPr>
              <a:t>nếu</a:t>
            </a:r>
            <a:r>
              <a:rPr lang="vi-VN" sz="2400" dirty="0">
                <a:latin typeface="Lato"/>
                <a:ea typeface="Lato"/>
                <a:cs typeface="Lato"/>
              </a:rPr>
              <a:t> </a:t>
            </a:r>
            <a:r>
              <a:rPr lang="vi-VN" sz="2400" dirty="0" err="1">
                <a:latin typeface="Lato"/>
                <a:ea typeface="Lato"/>
                <a:cs typeface="Lato"/>
              </a:rPr>
              <a:t>sử</a:t>
            </a:r>
            <a:r>
              <a:rPr lang="vi-VN" sz="2400" dirty="0">
                <a:latin typeface="Lato"/>
                <a:ea typeface="Lato"/>
                <a:cs typeface="Lato"/>
              </a:rPr>
              <a:t> </a:t>
            </a:r>
            <a:r>
              <a:rPr lang="vi-VN" sz="2400" dirty="0" err="1">
                <a:latin typeface="Lato"/>
                <a:ea typeface="Lato"/>
                <a:cs typeface="Lato"/>
              </a:rPr>
              <a:t>dụng</a:t>
            </a:r>
            <a:r>
              <a:rPr lang="vi-VN" sz="2400" dirty="0">
                <a:latin typeface="Lato"/>
                <a:ea typeface="Lato"/>
                <a:cs typeface="Lato"/>
              </a:rPr>
              <a:t> </a:t>
            </a:r>
            <a:r>
              <a:rPr lang="vi-VN" sz="2400" dirty="0" err="1">
                <a:latin typeface="Lato"/>
                <a:ea typeface="Lato"/>
                <a:cs typeface="Lato"/>
              </a:rPr>
              <a:t>các</a:t>
            </a:r>
            <a:r>
              <a:rPr lang="vi-VN" sz="2400" dirty="0">
                <a:latin typeface="Lato"/>
                <a:ea typeface="Lato"/>
                <a:cs typeface="Lato"/>
              </a:rPr>
              <a:t> </a:t>
            </a:r>
            <a:r>
              <a:rPr lang="vi-VN" sz="2400" dirty="0" err="1">
                <a:latin typeface="Lato"/>
                <a:ea typeface="Lato"/>
                <a:cs typeface="Lato"/>
              </a:rPr>
              <a:t>kĩ</a:t>
            </a:r>
            <a:r>
              <a:rPr lang="vi-VN" sz="2400" dirty="0">
                <a:latin typeface="Lato"/>
                <a:ea typeface="Lato"/>
                <a:cs typeface="Lato"/>
              </a:rPr>
              <a:t> </a:t>
            </a:r>
            <a:r>
              <a:rPr lang="vi-VN" sz="2400" dirty="0" err="1">
                <a:latin typeface="Lato"/>
                <a:ea typeface="Lato"/>
                <a:cs typeface="Lato"/>
              </a:rPr>
              <a:t>thuật</a:t>
            </a:r>
            <a:r>
              <a:rPr lang="vi-VN" sz="2400" dirty="0">
                <a:latin typeface="Lato"/>
                <a:ea typeface="Lato"/>
                <a:cs typeface="Lato"/>
              </a:rPr>
              <a:t> </a:t>
            </a:r>
            <a:r>
              <a:rPr lang="vi-VN" sz="2400" dirty="0" err="1">
                <a:latin typeface="Lato"/>
                <a:ea typeface="Lato"/>
                <a:cs typeface="Lato"/>
              </a:rPr>
              <a:t>xử</a:t>
            </a:r>
            <a:r>
              <a:rPr lang="vi-VN" sz="2400" dirty="0">
                <a:latin typeface="Lato"/>
                <a:ea typeface="Lato"/>
                <a:cs typeface="Lato"/>
              </a:rPr>
              <a:t> </a:t>
            </a:r>
            <a:r>
              <a:rPr lang="vi-VN" sz="2400" dirty="0" err="1">
                <a:latin typeface="Lato"/>
                <a:ea typeface="Lato"/>
                <a:cs typeface="Lato"/>
              </a:rPr>
              <a:t>lý</a:t>
            </a:r>
            <a:r>
              <a:rPr lang="vi-VN" sz="2400" dirty="0">
                <a:latin typeface="Lato"/>
                <a:ea typeface="Lato"/>
                <a:cs typeface="Lato"/>
              </a:rPr>
              <a:t> </a:t>
            </a:r>
            <a:r>
              <a:rPr lang="vi-VN" sz="2400" dirty="0" err="1">
                <a:latin typeface="Lato"/>
                <a:ea typeface="Lato"/>
                <a:cs typeface="Lato"/>
              </a:rPr>
              <a:t>về</a:t>
            </a:r>
            <a:r>
              <a:rPr lang="en-US" sz="2400" dirty="0">
                <a:latin typeface="Lato"/>
                <a:ea typeface="Lato"/>
                <a:cs typeface="Lato"/>
              </a:rPr>
              <a:t> dataset:</a:t>
            </a:r>
          </a:p>
          <a:p>
            <a:pPr lvl="1" algn="just">
              <a:lnSpc>
                <a:spcPct val="130000"/>
              </a:lnSpc>
            </a:pPr>
            <a:r>
              <a:rPr lang="vi-VN" sz="2000" dirty="0" err="1">
                <a:latin typeface="Lato"/>
                <a:ea typeface="Lato"/>
                <a:cs typeface="Lato"/>
              </a:rPr>
              <a:t>Augmentation</a:t>
            </a:r>
            <a:r>
              <a:rPr lang="vi-VN" sz="2000" dirty="0">
                <a:latin typeface="Lato"/>
                <a:ea typeface="Lato"/>
                <a:cs typeface="Lato"/>
              </a:rPr>
              <a:t> (Tăng </a:t>
            </a:r>
            <a:r>
              <a:rPr lang="vi-VN" sz="2000" dirty="0" err="1">
                <a:latin typeface="Lato"/>
                <a:ea typeface="Lato"/>
                <a:cs typeface="Lato"/>
              </a:rPr>
              <a:t>cường</a:t>
            </a:r>
            <a:r>
              <a:rPr lang="vi-VN" sz="2000" dirty="0">
                <a:latin typeface="Lato"/>
                <a:ea typeface="Lato"/>
                <a:cs typeface="Lato"/>
              </a:rPr>
              <a:t> </a:t>
            </a:r>
            <a:r>
              <a:rPr lang="vi-VN" sz="2000" dirty="0" err="1">
                <a:latin typeface="Lato"/>
                <a:ea typeface="Lato"/>
                <a:cs typeface="Lato"/>
              </a:rPr>
              <a:t>dữ</a:t>
            </a:r>
            <a:r>
              <a:rPr lang="vi-VN" sz="2000" dirty="0">
                <a:latin typeface="Lato"/>
                <a:ea typeface="Lato"/>
                <a:cs typeface="Lato"/>
              </a:rPr>
              <a:t> </a:t>
            </a:r>
            <a:r>
              <a:rPr lang="vi-VN" sz="2000" dirty="0" err="1">
                <a:latin typeface="Lato"/>
                <a:ea typeface="Lato"/>
                <a:cs typeface="Lato"/>
              </a:rPr>
              <a:t>liệu</a:t>
            </a:r>
            <a:r>
              <a:rPr lang="vi-VN" sz="2000" dirty="0">
                <a:latin typeface="Lato"/>
                <a:ea typeface="Lato"/>
                <a:cs typeface="Lato"/>
              </a:rPr>
              <a:t>)</a:t>
            </a:r>
            <a:endParaRPr lang="en-US" sz="2000" dirty="0">
              <a:latin typeface="Lato"/>
              <a:ea typeface="Lato"/>
              <a:cs typeface="Lato"/>
            </a:endParaRPr>
          </a:p>
          <a:p>
            <a:pPr lvl="1" algn="just">
              <a:lnSpc>
                <a:spcPct val="130000"/>
              </a:lnSpc>
            </a:pPr>
            <a:r>
              <a:rPr lang="vi-VN" sz="2000" dirty="0" err="1">
                <a:latin typeface="Lato"/>
                <a:ea typeface="Lato"/>
                <a:cs typeface="Lato"/>
              </a:rPr>
              <a:t>Feature</a:t>
            </a:r>
            <a:r>
              <a:rPr lang="vi-VN" sz="2000" dirty="0">
                <a:latin typeface="Lato"/>
                <a:ea typeface="Lato"/>
                <a:cs typeface="Lato"/>
              </a:rPr>
              <a:t> </a:t>
            </a:r>
            <a:r>
              <a:rPr lang="vi-VN" sz="2000" dirty="0" err="1">
                <a:latin typeface="Lato"/>
                <a:ea typeface="Lato"/>
                <a:cs typeface="Lato"/>
              </a:rPr>
              <a:t>Engineering</a:t>
            </a:r>
            <a:r>
              <a:rPr lang="vi-VN" sz="2000" dirty="0">
                <a:latin typeface="Lato"/>
                <a:ea typeface="Lato"/>
                <a:cs typeface="Lato"/>
              </a:rPr>
              <a:t>…</a:t>
            </a:r>
            <a:endParaRPr lang="vi-VN" sz="2000" dirty="0"/>
          </a:p>
          <a:p>
            <a:pPr marL="0" indent="0" algn="just">
              <a:lnSpc>
                <a:spcPct val="130000"/>
              </a:lnSpc>
              <a:buNone/>
            </a:pPr>
            <a:endParaRPr lang="en-US" sz="2600" dirty="0"/>
          </a:p>
          <a:p>
            <a:pPr marL="685165" lvl="1" indent="-227965" algn="just">
              <a:lnSpc>
                <a:spcPct val="130000"/>
              </a:lnSpc>
            </a:pPr>
            <a:endParaRPr lang="en-US" sz="2800" dirty="0"/>
          </a:p>
          <a:p>
            <a:pPr marL="685165" lvl="1" indent="-227965" algn="just">
              <a:lnSpc>
                <a:spcPct val="130000"/>
              </a:lnSpc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B879D-D188-4DA3-8675-F8BCF379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68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5945A2BB-ABB6-48FB-A491-502474D93E34}"/>
              </a:ext>
            </a:extLst>
          </p:cNvPr>
          <p:cNvSpPr txBox="1">
            <a:spLocks/>
          </p:cNvSpPr>
          <p:nvPr/>
        </p:nvSpPr>
        <p:spPr>
          <a:xfrm>
            <a:off x="5605763" y="2573853"/>
            <a:ext cx="5422456" cy="17102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algn="ctr"/>
            <a:r>
              <a:rPr lang="en-US" sz="6000" dirty="0"/>
              <a:t>THANKS FOR LISTENING!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55FE58-BA70-418C-863F-55066B667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27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3AB5-95DF-4273-871C-843529DB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NỘI DUNG TRÌNH BÀY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3E091-9DCD-4DE7-96D1-A93E44E0F5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8736" y="956534"/>
            <a:ext cx="5427883" cy="5298216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TỔNG QUAN </a:t>
            </a:r>
            <a:r>
              <a:rPr lang="en-US"/>
              <a:t>ĐỀ TÀI</a:t>
            </a:r>
          </a:p>
          <a:p>
            <a:pPr lvl="1">
              <a:lnSpc>
                <a:spcPct val="150000"/>
              </a:lnSpc>
            </a:pPr>
            <a:r>
              <a:rPr lang="en-US"/>
              <a:t>Đặt vấn đề</a:t>
            </a:r>
          </a:p>
          <a:p>
            <a:pPr lvl="1">
              <a:lnSpc>
                <a:spcPct val="150000"/>
              </a:lnSpc>
            </a:pPr>
            <a:r>
              <a:rPr lang="en-US"/>
              <a:t>Mục tiêu</a:t>
            </a:r>
          </a:p>
          <a:p>
            <a:pPr lvl="1">
              <a:lnSpc>
                <a:spcPct val="150000"/>
              </a:lnSpc>
            </a:pPr>
            <a:r>
              <a:rPr lang="en-US"/>
              <a:t>Bộ dữ liệu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/>
              <a:t>PART </a:t>
            </a:r>
            <a:r>
              <a:rPr lang="en-US" dirty="0"/>
              <a:t>1</a:t>
            </a:r>
          </a:p>
          <a:p>
            <a:pPr lvl="1">
              <a:lnSpc>
                <a:spcPct val="150000"/>
              </a:lnSpc>
            </a:pPr>
            <a:r>
              <a:rPr lang="en-US"/>
              <a:t>Dự đoán ban đầu với các mô hình cơ bản</a:t>
            </a: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B879D-D188-4DA3-8675-F8BCF379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06914DF-B018-802A-208D-783B380D4BD5}"/>
              </a:ext>
            </a:extLst>
          </p:cNvPr>
          <p:cNvSpPr txBox="1">
            <a:spLocks/>
          </p:cNvSpPr>
          <p:nvPr/>
        </p:nvSpPr>
        <p:spPr>
          <a:xfrm>
            <a:off x="5973097" y="956534"/>
            <a:ext cx="5427883" cy="4909124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 startAt="3"/>
            </a:pPr>
            <a:r>
              <a:rPr lang="en-US" dirty="0"/>
              <a:t>PART 2</a:t>
            </a:r>
          </a:p>
          <a:p>
            <a:pPr lvl="1">
              <a:lnSpc>
                <a:spcPct val="150000"/>
              </a:lnSpc>
            </a:pPr>
            <a:r>
              <a:rPr lang="en-US"/>
              <a:t>Thử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(Accuracy </a:t>
            </a:r>
            <a:r>
              <a:rPr lang="en-US" err="1"/>
              <a:t>đạt</a:t>
            </a:r>
            <a:r>
              <a:rPr lang="en-US"/>
              <a:t> 73, 87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/>
              <a:t>93%)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marL="514350" indent="-514350">
              <a:lnSpc>
                <a:spcPct val="150000"/>
              </a:lnSpc>
              <a:buFont typeface="+mj-lt"/>
              <a:buAutoNum type="arabicPeriod" startAt="4"/>
            </a:pPr>
            <a:r>
              <a:rPr lang="en-US" dirty="0"/>
              <a:t>KẾT LUẬN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433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3AB5-95DF-4273-871C-843529DB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TỔNG QUAN ĐỀ TÀI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3E091-9DCD-4DE7-96D1-A93E44E0F5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8736" y="940720"/>
            <a:ext cx="11514528" cy="569963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b="0" i="0" dirty="0" err="1">
                <a:effectLst/>
                <a:latin typeface="Inter"/>
              </a:rPr>
              <a:t>Bằng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vi-VN" b="0" i="0" dirty="0" err="1">
                <a:effectLst/>
                <a:latin typeface="Inter"/>
              </a:rPr>
              <a:t>cách</a:t>
            </a:r>
            <a:r>
              <a:rPr lang="vi-VN" b="0" i="0" dirty="0">
                <a:effectLst/>
                <a:latin typeface="Inter"/>
              </a:rPr>
              <a:t> </a:t>
            </a:r>
            <a:r>
              <a:rPr lang="vi-VN" b="0" i="0" dirty="0" err="1">
                <a:effectLst/>
                <a:latin typeface="Inter"/>
              </a:rPr>
              <a:t>sử</a:t>
            </a:r>
            <a:r>
              <a:rPr lang="vi-VN" b="0" i="0" dirty="0">
                <a:effectLst/>
                <a:latin typeface="Inter"/>
              </a:rPr>
              <a:t> </a:t>
            </a:r>
            <a:r>
              <a:rPr lang="vi-VN" b="0" i="0" dirty="0" err="1">
                <a:effectLst/>
                <a:latin typeface="Inter"/>
              </a:rPr>
              <a:t>dụng</a:t>
            </a:r>
            <a:r>
              <a:rPr lang="vi-VN" b="0" i="0" dirty="0">
                <a:effectLst/>
                <a:latin typeface="Inter"/>
              </a:rPr>
              <a:t> </a:t>
            </a:r>
            <a:r>
              <a:rPr lang="vi-VN" b="0" i="0" dirty="0" err="1">
                <a:effectLst/>
                <a:latin typeface="Inter"/>
              </a:rPr>
              <a:t>các</a:t>
            </a:r>
            <a:r>
              <a:rPr lang="vi-VN" b="0" i="0" dirty="0">
                <a:effectLst/>
                <a:latin typeface="Inter"/>
              </a:rPr>
              <a:t> </a:t>
            </a:r>
            <a:r>
              <a:rPr lang="vi-VN" b="0" i="0" dirty="0" err="1">
                <a:effectLst/>
                <a:latin typeface="Inter"/>
              </a:rPr>
              <a:t>kỹ</a:t>
            </a:r>
            <a:r>
              <a:rPr lang="vi-VN" b="0" i="0" dirty="0">
                <a:effectLst/>
                <a:latin typeface="Inter"/>
              </a:rPr>
              <a:t> </a:t>
            </a:r>
            <a:r>
              <a:rPr lang="vi-VN" b="0" i="0" dirty="0" err="1">
                <a:effectLst/>
                <a:latin typeface="Inter"/>
              </a:rPr>
              <a:t>thuật</a:t>
            </a:r>
            <a:r>
              <a:rPr lang="vi-VN" b="0" i="0" dirty="0">
                <a:effectLst/>
                <a:latin typeface="Inter"/>
              </a:rPr>
              <a:t> </a:t>
            </a:r>
            <a:r>
              <a:rPr lang="vi-VN" b="0" i="0" dirty="0" err="1">
                <a:effectLst/>
                <a:latin typeface="Inter"/>
              </a:rPr>
              <a:t>máy</a:t>
            </a:r>
            <a:r>
              <a:rPr lang="vi-VN" b="0" i="0" dirty="0">
                <a:effectLst/>
                <a:latin typeface="Inter"/>
              </a:rPr>
              <a:t> </a:t>
            </a:r>
            <a:r>
              <a:rPr lang="vi-VN" b="0" i="0" dirty="0" err="1">
                <a:effectLst/>
                <a:latin typeface="Inter"/>
              </a:rPr>
              <a:t>học</a:t>
            </a:r>
            <a:r>
              <a:rPr lang="vi-VN" b="0" i="0" dirty="0">
                <a:effectLst/>
                <a:latin typeface="Inter"/>
              </a:rPr>
              <a:t> </a:t>
            </a:r>
            <a:r>
              <a:rPr lang="vi-VN" b="0" i="0" dirty="0" err="1">
                <a:effectLst/>
                <a:latin typeface="Inter"/>
              </a:rPr>
              <a:t>để</a:t>
            </a:r>
            <a:r>
              <a:rPr lang="vi-VN" b="0" i="0" dirty="0">
                <a:effectLst/>
                <a:latin typeface="Inter"/>
              </a:rPr>
              <a:t> </a:t>
            </a:r>
            <a:r>
              <a:rPr lang="vi-VN" b="0" i="0" dirty="0" err="1">
                <a:effectLst/>
                <a:latin typeface="Inter"/>
              </a:rPr>
              <a:t>xác</a:t>
            </a:r>
            <a:r>
              <a:rPr lang="vi-VN" b="0" i="0" dirty="0">
                <a:effectLst/>
                <a:latin typeface="Inter"/>
              </a:rPr>
              <a:t> </a:t>
            </a:r>
            <a:r>
              <a:rPr lang="vi-VN" b="0" i="0" dirty="0" err="1">
                <a:effectLst/>
                <a:latin typeface="Inter"/>
              </a:rPr>
              <a:t>định</a:t>
            </a:r>
            <a:r>
              <a:rPr lang="vi-VN" b="0" i="0" dirty="0">
                <a:effectLst/>
                <a:latin typeface="Inter"/>
              </a:rPr>
              <a:t> </a:t>
            </a:r>
            <a:r>
              <a:rPr lang="vi-VN" b="0" i="0" dirty="0" err="1">
                <a:effectLst/>
                <a:latin typeface="Inter"/>
              </a:rPr>
              <a:t>những</a:t>
            </a:r>
            <a:r>
              <a:rPr lang="vi-VN" b="0" i="0" dirty="0">
                <a:effectLst/>
                <a:latin typeface="Inter"/>
              </a:rPr>
              <a:t> sinh viên </a:t>
            </a:r>
            <a:r>
              <a:rPr lang="vi-VN" b="0" i="0" dirty="0" err="1">
                <a:effectLst/>
                <a:latin typeface="Inter"/>
              </a:rPr>
              <a:t>có</a:t>
            </a:r>
            <a:r>
              <a:rPr lang="vi-VN" b="0" i="0" dirty="0">
                <a:effectLst/>
                <a:latin typeface="Inter"/>
              </a:rPr>
              <a:t> nguy cơ ở giai </a:t>
            </a:r>
            <a:r>
              <a:rPr lang="vi-VN" b="0" i="0" dirty="0" err="1">
                <a:effectLst/>
                <a:latin typeface="Inter"/>
              </a:rPr>
              <a:t>đoạn</a:t>
            </a:r>
            <a:r>
              <a:rPr lang="vi-VN" b="0" i="0" dirty="0">
                <a:effectLst/>
                <a:latin typeface="Inter"/>
              </a:rPr>
              <a:t> </a:t>
            </a:r>
            <a:r>
              <a:rPr lang="vi-VN" b="0" i="0" dirty="0" err="1">
                <a:effectLst/>
                <a:latin typeface="Inter"/>
              </a:rPr>
              <a:t>đầu</a:t>
            </a:r>
            <a:r>
              <a:rPr lang="vi-VN" b="0" i="0" dirty="0">
                <a:effectLst/>
                <a:latin typeface="Inter"/>
              </a:rPr>
              <a:t> </a:t>
            </a:r>
            <a:r>
              <a:rPr lang="vi-VN" b="0" i="0" dirty="0" err="1">
                <a:effectLst/>
                <a:latin typeface="Inter"/>
              </a:rPr>
              <a:t>của</a:t>
            </a:r>
            <a:r>
              <a:rPr lang="vi-VN" b="0" i="0" dirty="0">
                <a:effectLst/>
                <a:latin typeface="Inter"/>
              </a:rPr>
              <a:t> con </a:t>
            </a:r>
            <a:r>
              <a:rPr lang="vi-VN" b="0" i="0" dirty="0" err="1">
                <a:effectLst/>
                <a:latin typeface="Inter"/>
              </a:rPr>
              <a:t>đường</a:t>
            </a:r>
            <a:r>
              <a:rPr lang="vi-VN" b="0" i="0" dirty="0">
                <a:effectLst/>
                <a:latin typeface="Inter"/>
              </a:rPr>
              <a:t> </a:t>
            </a:r>
            <a:r>
              <a:rPr lang="vi-VN" b="0" i="0" dirty="0" err="1">
                <a:effectLst/>
                <a:latin typeface="Inter"/>
              </a:rPr>
              <a:t>học</a:t>
            </a:r>
            <a:r>
              <a:rPr lang="vi-VN" b="0" i="0" dirty="0">
                <a:effectLst/>
                <a:latin typeface="Inter"/>
              </a:rPr>
              <a:t> </a:t>
            </a:r>
            <a:r>
              <a:rPr lang="vi-VN" b="0" i="0" dirty="0" err="1">
                <a:effectLst/>
                <a:latin typeface="Inter"/>
              </a:rPr>
              <a:t>tập</a:t>
            </a:r>
            <a:r>
              <a:rPr lang="vi-VN" b="0" i="0" dirty="0">
                <a:effectLst/>
                <a:latin typeface="Inter"/>
              </a:rPr>
              <a:t>, </a:t>
            </a:r>
            <a:r>
              <a:rPr lang="vi-VN" b="0" i="0" dirty="0" err="1">
                <a:effectLst/>
                <a:latin typeface="Inter"/>
              </a:rPr>
              <a:t>để</a:t>
            </a:r>
            <a:r>
              <a:rPr lang="vi-VN" b="0" i="0" dirty="0">
                <a:effectLst/>
                <a:latin typeface="Inter"/>
              </a:rPr>
              <a:t> </a:t>
            </a:r>
            <a:r>
              <a:rPr lang="vi-VN" b="0" i="0" dirty="0" err="1">
                <a:effectLst/>
                <a:latin typeface="Inter"/>
              </a:rPr>
              <a:t>các</a:t>
            </a:r>
            <a:r>
              <a:rPr lang="vi-VN" b="0" i="0" dirty="0">
                <a:effectLst/>
                <a:latin typeface="Inter"/>
              </a:rPr>
              <a:t> </a:t>
            </a:r>
            <a:r>
              <a:rPr lang="vi-VN" b="0" i="0" dirty="0" err="1">
                <a:effectLst/>
                <a:latin typeface="Inter"/>
              </a:rPr>
              <a:t>chiến</a:t>
            </a:r>
            <a:r>
              <a:rPr lang="vi-VN" b="0" i="0" dirty="0">
                <a:effectLst/>
                <a:latin typeface="Inter"/>
              </a:rPr>
              <a:t> </a:t>
            </a:r>
            <a:r>
              <a:rPr lang="vi-VN" b="0" i="0" dirty="0" err="1">
                <a:effectLst/>
                <a:latin typeface="Inter"/>
              </a:rPr>
              <a:t>lược</a:t>
            </a:r>
            <a:r>
              <a:rPr lang="vi-VN" b="0" i="0" dirty="0">
                <a:effectLst/>
                <a:latin typeface="Inter"/>
              </a:rPr>
              <a:t> </a:t>
            </a:r>
            <a:r>
              <a:rPr lang="vi-VN" b="0" i="0" dirty="0" err="1">
                <a:effectLst/>
                <a:latin typeface="Inter"/>
              </a:rPr>
              <a:t>hỗ</a:t>
            </a:r>
            <a:r>
              <a:rPr lang="vi-VN" b="0" i="0" dirty="0">
                <a:effectLst/>
                <a:latin typeface="Inter"/>
              </a:rPr>
              <a:t> </a:t>
            </a:r>
            <a:r>
              <a:rPr lang="vi-VN" b="0" i="0" dirty="0" err="1">
                <a:effectLst/>
                <a:latin typeface="Inter"/>
              </a:rPr>
              <a:t>trợ</a:t>
            </a:r>
            <a:r>
              <a:rPr lang="vi-VN" b="0" i="0" dirty="0">
                <a:effectLst/>
                <a:latin typeface="Inter"/>
              </a:rPr>
              <a:t> </a:t>
            </a:r>
            <a:r>
              <a:rPr lang="vi-VN" b="0" i="0" dirty="0" err="1">
                <a:effectLst/>
                <a:latin typeface="Inter"/>
              </a:rPr>
              <a:t>có</a:t>
            </a:r>
            <a:r>
              <a:rPr lang="vi-VN" b="0" i="0" dirty="0">
                <a:effectLst/>
                <a:latin typeface="Inter"/>
              </a:rPr>
              <a:t> </a:t>
            </a:r>
            <a:r>
              <a:rPr lang="vi-VN" b="0" i="0" dirty="0" err="1">
                <a:effectLst/>
                <a:latin typeface="Inter"/>
              </a:rPr>
              <a:t>thể</a:t>
            </a:r>
            <a:r>
              <a:rPr lang="vi-VN" b="0" i="0" dirty="0">
                <a:effectLst/>
                <a:latin typeface="Inter"/>
              </a:rPr>
              <a:t> </a:t>
            </a:r>
            <a:r>
              <a:rPr lang="vi-VN" b="0" i="0" dirty="0" err="1">
                <a:effectLst/>
                <a:latin typeface="Inter"/>
              </a:rPr>
              <a:t>được</a:t>
            </a:r>
            <a:r>
              <a:rPr lang="vi-VN" b="0" i="0" dirty="0">
                <a:effectLst/>
                <a:latin typeface="Inter"/>
              </a:rPr>
              <a:t> </a:t>
            </a:r>
            <a:r>
              <a:rPr lang="vi-VN" b="0" i="0" dirty="0" err="1">
                <a:effectLst/>
                <a:latin typeface="Inter"/>
              </a:rPr>
              <a:t>thực</a:t>
            </a:r>
            <a:r>
              <a:rPr lang="vi-VN" b="0" i="0" dirty="0">
                <a:effectLst/>
                <a:latin typeface="Inter"/>
              </a:rPr>
              <a:t> </a:t>
            </a:r>
            <a:r>
              <a:rPr lang="vi-VN" b="0" i="0" dirty="0" err="1">
                <a:effectLst/>
                <a:latin typeface="Inter"/>
              </a:rPr>
              <a:t>hiện</a:t>
            </a:r>
            <a:r>
              <a:rPr lang="vi-VN" b="0" i="0" dirty="0">
                <a:effectLst/>
                <a:latin typeface="Inter"/>
              </a:rPr>
              <a:t>.</a:t>
            </a:r>
            <a:endParaRPr lang="en-US" b="0" i="0" dirty="0">
              <a:effectLst/>
              <a:latin typeface="Inter"/>
            </a:endParaRPr>
          </a:p>
          <a:p>
            <a:pPr lvl="1">
              <a:lnSpc>
                <a:spcPct val="150000"/>
              </a:lnSpc>
            </a:pPr>
            <a:r>
              <a:rPr lang="en-US" b="0" i="0" dirty="0" err="1">
                <a:effectLst/>
                <a:latin typeface="Inter"/>
              </a:rPr>
              <a:t>Bộ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dữ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liệu</a:t>
            </a:r>
            <a:r>
              <a:rPr lang="en-US" b="0" i="0" dirty="0">
                <a:effectLst/>
                <a:latin typeface="Inter"/>
              </a:rPr>
              <a:t> bao </a:t>
            </a:r>
            <a:r>
              <a:rPr lang="en-US" b="0" i="0" dirty="0" err="1">
                <a:effectLst/>
                <a:latin typeface="Inter"/>
              </a:rPr>
              <a:t>gồm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thông</a:t>
            </a:r>
            <a:r>
              <a:rPr lang="en-US" b="0" i="0" dirty="0">
                <a:effectLst/>
                <a:latin typeface="Inter"/>
              </a:rPr>
              <a:t> tin </a:t>
            </a:r>
            <a:r>
              <a:rPr lang="en-US" b="0" i="0" dirty="0" err="1">
                <a:effectLst/>
                <a:latin typeface="Inter"/>
              </a:rPr>
              <a:t>đã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biết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tại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thời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điểm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sinh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viên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nhập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học</a:t>
            </a:r>
            <a:r>
              <a:rPr lang="en-US" b="0" i="0" dirty="0">
                <a:effectLst/>
                <a:latin typeface="Inter"/>
              </a:rPr>
              <a:t> - </a:t>
            </a:r>
            <a:r>
              <a:rPr lang="en-US" b="0" i="0" dirty="0" err="1">
                <a:effectLst/>
                <a:latin typeface="Inter"/>
              </a:rPr>
              <a:t>lộ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trình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học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tập</a:t>
            </a:r>
            <a:r>
              <a:rPr lang="en-US" b="0" i="0" dirty="0">
                <a:effectLst/>
                <a:latin typeface="Inter"/>
              </a:rPr>
              <a:t>, </a:t>
            </a:r>
            <a:r>
              <a:rPr lang="en-US" b="0" i="0" dirty="0" err="1">
                <a:effectLst/>
                <a:latin typeface="Inter"/>
              </a:rPr>
              <a:t>nhân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khẩu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học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và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các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yếu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tố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kinh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tế</a:t>
            </a:r>
            <a:r>
              <a:rPr lang="en-US" b="0" i="0" dirty="0">
                <a:effectLst/>
                <a:latin typeface="Inter"/>
              </a:rPr>
              <a:t> - </a:t>
            </a:r>
            <a:r>
              <a:rPr lang="en-US" b="0" i="0" dirty="0" err="1">
                <a:effectLst/>
                <a:latin typeface="Inter"/>
              </a:rPr>
              <a:t>xã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hội</a:t>
            </a:r>
            <a:r>
              <a:rPr lang="en-US" b="0" i="0" dirty="0">
                <a:effectLst/>
                <a:latin typeface="Inter"/>
              </a:rPr>
              <a:t>.</a:t>
            </a:r>
            <a:endParaRPr lang="en-US" dirty="0">
              <a:latin typeface="Inter"/>
            </a:endParaRPr>
          </a:p>
          <a:p>
            <a:pPr lvl="1">
              <a:lnSpc>
                <a:spcPct val="150000"/>
              </a:lnSpc>
            </a:pPr>
            <a:r>
              <a:rPr lang="vi-VN" b="0" i="0" dirty="0" err="1">
                <a:effectLst/>
                <a:latin typeface="Inter"/>
              </a:rPr>
              <a:t>Vấn</a:t>
            </a:r>
            <a:r>
              <a:rPr lang="vi-VN" b="0" i="0" dirty="0">
                <a:effectLst/>
                <a:latin typeface="Inter"/>
              </a:rPr>
              <a:t> </a:t>
            </a:r>
            <a:r>
              <a:rPr lang="vi-VN" b="0" i="0" dirty="0" err="1">
                <a:effectLst/>
                <a:latin typeface="Inter"/>
              </a:rPr>
              <a:t>đề</a:t>
            </a:r>
            <a:r>
              <a:rPr lang="vi-VN" b="0" i="0" dirty="0">
                <a:effectLst/>
                <a:latin typeface="Inter"/>
              </a:rPr>
              <a:t> </a:t>
            </a:r>
            <a:r>
              <a:rPr lang="vi-VN" b="0" i="0" dirty="0" err="1">
                <a:effectLst/>
                <a:latin typeface="Inter"/>
              </a:rPr>
              <a:t>được</a:t>
            </a:r>
            <a:r>
              <a:rPr lang="vi-VN" b="0" i="0" dirty="0">
                <a:effectLst/>
                <a:latin typeface="Inter"/>
              </a:rPr>
              <a:t> xây </a:t>
            </a:r>
            <a:r>
              <a:rPr lang="vi-VN" b="0" i="0" dirty="0" err="1">
                <a:effectLst/>
                <a:latin typeface="Inter"/>
              </a:rPr>
              <a:t>dựng</a:t>
            </a:r>
            <a:r>
              <a:rPr lang="vi-VN" b="0" i="0" dirty="0">
                <a:effectLst/>
                <a:latin typeface="Inter"/>
              </a:rPr>
              <a:t> như </a:t>
            </a:r>
            <a:r>
              <a:rPr lang="vi-VN" b="0" i="0" dirty="0" err="1">
                <a:effectLst/>
                <a:latin typeface="Inter"/>
              </a:rPr>
              <a:t>một</a:t>
            </a:r>
            <a:r>
              <a:rPr lang="vi-VN" b="0" i="0" dirty="0">
                <a:effectLst/>
                <a:latin typeface="Inter"/>
              </a:rPr>
              <a:t> </a:t>
            </a:r>
            <a:r>
              <a:rPr lang="vi-VN" b="0" i="0" dirty="0" err="1">
                <a:effectLst/>
                <a:latin typeface="Inter"/>
              </a:rPr>
              <a:t>nhiệm</a:t>
            </a:r>
            <a:r>
              <a:rPr lang="vi-VN" b="0" i="0" dirty="0">
                <a:effectLst/>
                <a:latin typeface="Inter"/>
              </a:rPr>
              <a:t> </a:t>
            </a:r>
            <a:r>
              <a:rPr lang="vi-VN" b="0" i="0" dirty="0" err="1">
                <a:effectLst/>
                <a:latin typeface="Inter"/>
              </a:rPr>
              <a:t>vụ</a:t>
            </a:r>
            <a:r>
              <a:rPr lang="vi-VN" b="0" i="0" dirty="0">
                <a:effectLst/>
                <a:latin typeface="Inter"/>
              </a:rPr>
              <a:t> phân </a:t>
            </a:r>
            <a:r>
              <a:rPr lang="vi-VN" b="0" i="0" dirty="0" err="1">
                <a:effectLst/>
                <a:latin typeface="Inter"/>
              </a:rPr>
              <a:t>loại</a:t>
            </a:r>
            <a:r>
              <a:rPr lang="vi-VN" b="0" i="0" dirty="0">
                <a:effectLst/>
                <a:latin typeface="Inter"/>
              </a:rPr>
              <a:t> ba </a:t>
            </a:r>
            <a:r>
              <a:rPr lang="vi-VN" b="0" i="0" dirty="0" err="1">
                <a:effectLst/>
                <a:latin typeface="Inter"/>
              </a:rPr>
              <a:t>loại</a:t>
            </a:r>
            <a:r>
              <a:rPr lang="vi-VN" b="0" i="0" dirty="0">
                <a:effectLst/>
                <a:latin typeface="Inter"/>
              </a:rPr>
              <a:t> (</a:t>
            </a:r>
            <a:r>
              <a:rPr lang="vi-VN" b="0" i="0" dirty="0" err="1">
                <a:effectLst/>
                <a:latin typeface="Inter"/>
              </a:rPr>
              <a:t>bỏ</a:t>
            </a:r>
            <a:r>
              <a:rPr lang="vi-VN" b="0" i="0" dirty="0">
                <a:effectLst/>
                <a:latin typeface="Inter"/>
              </a:rPr>
              <a:t> </a:t>
            </a:r>
            <a:r>
              <a:rPr lang="vi-VN" b="0" i="0" dirty="0" err="1">
                <a:effectLst/>
                <a:latin typeface="Inter"/>
              </a:rPr>
              <a:t>học</a:t>
            </a:r>
            <a:r>
              <a:rPr lang="vi-VN" b="0" i="0" dirty="0">
                <a:effectLst/>
                <a:latin typeface="Inter"/>
              </a:rPr>
              <a:t>, ghi danh </a:t>
            </a:r>
            <a:r>
              <a:rPr lang="vi-VN" b="0" i="0" dirty="0" err="1">
                <a:effectLst/>
                <a:latin typeface="Inter"/>
              </a:rPr>
              <a:t>và</a:t>
            </a:r>
            <a:r>
              <a:rPr lang="vi-VN" b="0" i="0" dirty="0">
                <a:effectLst/>
                <a:latin typeface="Inter"/>
              </a:rPr>
              <a:t> </a:t>
            </a:r>
            <a:r>
              <a:rPr lang="vi-VN" b="0" i="0" dirty="0" err="1">
                <a:effectLst/>
                <a:latin typeface="Inter"/>
              </a:rPr>
              <a:t>tốt</a:t>
            </a:r>
            <a:r>
              <a:rPr lang="vi-VN" b="0" i="0" dirty="0">
                <a:effectLst/>
                <a:latin typeface="Inter"/>
              </a:rPr>
              <a:t> </a:t>
            </a:r>
            <a:r>
              <a:rPr lang="vi-VN" b="0" i="0" dirty="0" err="1">
                <a:effectLst/>
                <a:latin typeface="Inter"/>
              </a:rPr>
              <a:t>nghiệp</a:t>
            </a:r>
            <a:r>
              <a:rPr lang="vi-VN" b="0" i="0" dirty="0">
                <a:effectLst/>
                <a:latin typeface="Inter"/>
              </a:rPr>
              <a:t>) </a:t>
            </a:r>
            <a:r>
              <a:rPr lang="vi-VN" b="0" i="0" dirty="0" err="1">
                <a:effectLst/>
                <a:latin typeface="Inter"/>
              </a:rPr>
              <a:t>vào</a:t>
            </a:r>
            <a:r>
              <a:rPr lang="vi-VN" b="0" i="0" dirty="0">
                <a:effectLst/>
                <a:latin typeface="Inter"/>
              </a:rPr>
              <a:t> </a:t>
            </a:r>
            <a:r>
              <a:rPr lang="vi-VN" b="0" i="0" dirty="0" err="1">
                <a:effectLst/>
                <a:latin typeface="Inter"/>
              </a:rPr>
              <a:t>cuối</a:t>
            </a:r>
            <a:r>
              <a:rPr lang="vi-VN" b="0" i="0" dirty="0">
                <a:effectLst/>
                <a:latin typeface="Inter"/>
              </a:rPr>
              <a:t> </a:t>
            </a:r>
            <a:r>
              <a:rPr lang="vi-VN" b="0" i="0" dirty="0" err="1">
                <a:effectLst/>
                <a:latin typeface="Inter"/>
              </a:rPr>
              <a:t>thời</a:t>
            </a:r>
            <a:r>
              <a:rPr lang="vi-VN" b="0" i="0" dirty="0">
                <a:effectLst/>
                <a:latin typeface="Inter"/>
              </a:rPr>
              <a:t> gian </a:t>
            </a:r>
            <a:r>
              <a:rPr lang="vi-VN" b="0" i="0" dirty="0" err="1">
                <a:effectLst/>
                <a:latin typeface="Inter"/>
              </a:rPr>
              <a:t>bình</a:t>
            </a:r>
            <a:r>
              <a:rPr lang="vi-VN" b="0" i="0" dirty="0">
                <a:effectLst/>
                <a:latin typeface="Inter"/>
              </a:rPr>
              <a:t> </a:t>
            </a:r>
            <a:r>
              <a:rPr lang="vi-VN" b="0" i="0" dirty="0" err="1">
                <a:effectLst/>
                <a:latin typeface="Inter"/>
              </a:rPr>
              <a:t>thường</a:t>
            </a:r>
            <a:r>
              <a:rPr lang="vi-VN" b="0" i="0" dirty="0">
                <a:effectLst/>
                <a:latin typeface="Inter"/>
              </a:rPr>
              <a:t> </a:t>
            </a:r>
            <a:r>
              <a:rPr lang="vi-VN" b="0" i="0" dirty="0" err="1">
                <a:effectLst/>
                <a:latin typeface="Inter"/>
              </a:rPr>
              <a:t>của</a:t>
            </a:r>
            <a:r>
              <a:rPr lang="vi-VN" b="0" i="0" dirty="0">
                <a:effectLst/>
                <a:latin typeface="Inter"/>
              </a:rPr>
              <a:t> </a:t>
            </a:r>
            <a:r>
              <a:rPr lang="vi-VN" b="0" i="0" dirty="0" err="1">
                <a:effectLst/>
                <a:latin typeface="Inter"/>
              </a:rPr>
              <a:t>khóa</a:t>
            </a:r>
            <a:r>
              <a:rPr lang="vi-VN" b="0" i="0" dirty="0">
                <a:effectLst/>
                <a:latin typeface="Inter"/>
              </a:rPr>
              <a:t> </a:t>
            </a:r>
            <a:r>
              <a:rPr lang="vi-VN" b="0" i="0" dirty="0" err="1">
                <a:effectLst/>
                <a:latin typeface="Inter"/>
              </a:rPr>
              <a:t>học</a:t>
            </a:r>
            <a:r>
              <a:rPr lang="vi-VN" b="0" i="0" dirty="0">
                <a:effectLst/>
                <a:latin typeface="Inter"/>
              </a:rPr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B879D-D188-4DA3-8675-F8BCF379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001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3AB5-95DF-4273-871C-843529DB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TỔNG QUAN ĐỀ TÀI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3E091-9DCD-4DE7-96D1-A93E44E0F5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8736" y="938101"/>
            <a:ext cx="11514528" cy="490912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Ôn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Tinh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B879D-D188-4DA3-8675-F8BCF379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74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94F49C-DFC6-F1EE-FCC9-A488EB3D1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05E570-2F48-502D-8532-9FC3E72D3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TỔNG QUAN ĐỀ TÀI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3B655B-9840-9107-4E5D-5A2EDB6556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b="0" i="0" u="none" strike="noStrike">
                <a:solidFill>
                  <a:srgbClr val="000000"/>
                </a:solidFill>
                <a:effectLst/>
                <a:latin typeface="-apple-system"/>
              </a:rPr>
              <a:t>Bộ dữ liệu sẽ được sử dụng được tìm thấy trên </a:t>
            </a:r>
            <a:r>
              <a:rPr lang="vi-VN" b="0" i="0" u="sng" strike="noStrike">
                <a:solidFill>
                  <a:srgbClr val="0563C1"/>
                </a:solidFill>
                <a:effectLst/>
                <a:latin typeface="-apple-system"/>
                <a:hlinkClick r:id="rId2"/>
              </a:rPr>
              <a:t>Kaggle</a:t>
            </a:r>
            <a:r>
              <a:rPr lang="vi-VN" b="0" i="0" u="none" strike="noStrike"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lang="en-US" b="0" i="0" u="none" strike="noStrike">
                <a:solidFill>
                  <a:srgbClr val="000000"/>
                </a:solidFill>
                <a:effectLst/>
                <a:latin typeface="-apple-system"/>
              </a:rPr>
              <a:t>gồm 4424 sinh viên với 36 biến (từ 0 tới 35)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ACC12F-13AE-C927-87AB-20A97516D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09" y="2062154"/>
            <a:ext cx="4567417" cy="36036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386521-DEDA-2F50-F38D-5AFDF5F21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6194" y="2221904"/>
            <a:ext cx="5667497" cy="352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281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705852-B160-9601-3D3C-DDB093B7B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D2DA4E-3991-C522-A5EC-9EDEBEFF6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TỔNG QUAN ĐỀ TÀI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4F9FF13-B996-BF8C-C761-6332CBC9498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506318" y="1709728"/>
            <a:ext cx="7179364" cy="3554421"/>
          </a:xfrm>
        </p:spPr>
      </p:pic>
    </p:spTree>
    <p:extLst>
      <p:ext uri="{BB962C8B-B14F-4D97-AF65-F5344CB8AC3E}">
        <p14:creationId xmlns:p14="http://schemas.microsoft.com/office/powerpoint/2010/main" val="238973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25C87F-188D-239D-097C-907759F9C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15EB87-3113-7406-C0C6-5803918F5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362" y="1347780"/>
            <a:ext cx="8160266" cy="45989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0AC316-CFBE-6C63-599F-085A91779301}"/>
              </a:ext>
            </a:extLst>
          </p:cNvPr>
          <p:cNvSpPr txBox="1"/>
          <p:nvPr/>
        </p:nvSpPr>
        <p:spPr>
          <a:xfrm>
            <a:off x="9017000" y="1968500"/>
            <a:ext cx="229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NHÃN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10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2F219E-74C8-AB1E-9D72-964E62B29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E6B9E1-8805-AE84-3179-0B413AB8A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977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5A0664-7BD4-55C7-8CDD-920559E1F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100" y="23721"/>
            <a:ext cx="7645400" cy="681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155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7764D2D429D04CA723052094052FC4" ma:contentTypeVersion="14" ma:contentTypeDescription="Create a new document." ma:contentTypeScope="" ma:versionID="a2f0875b6356ad879637f308ab9da6df">
  <xsd:schema xmlns:xsd="http://www.w3.org/2001/XMLSchema" xmlns:xs="http://www.w3.org/2001/XMLSchema" xmlns:p="http://schemas.microsoft.com/office/2006/metadata/properties" xmlns:ns3="b162df51-77a0-4864-8091-b1a4d875eab0" xmlns:ns4="e5d4390c-691b-4cb6-89ea-a723192f3c4f" targetNamespace="http://schemas.microsoft.com/office/2006/metadata/properties" ma:root="true" ma:fieldsID="636efbfec02a3569b211ff7ee0c6e401" ns3:_="" ns4:_="">
    <xsd:import namespace="b162df51-77a0-4864-8091-b1a4d875eab0"/>
    <xsd:import namespace="e5d4390c-691b-4cb6-89ea-a723192f3c4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62df51-77a0-4864-8091-b1a4d875ea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d4390c-691b-4cb6-89ea-a723192f3c4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793C30D-53B8-443E-8D84-BACCFA053D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16EA652-403D-4C8D-8981-E0D09242F790}">
  <ds:schemaRefs>
    <ds:schemaRef ds:uri="b162df51-77a0-4864-8091-b1a4d875eab0"/>
    <ds:schemaRef ds:uri="e5d4390c-691b-4cb6-89ea-a723192f3c4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2749960-6538-4435-B47F-7A24804351E5}">
  <ds:schemaRefs>
    <ds:schemaRef ds:uri="b162df51-77a0-4864-8091-b1a4d875eab0"/>
    <ds:schemaRef ds:uri="e5d4390c-691b-4cb6-89ea-a723192f3c4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1433</TotalTime>
  <Words>1479</Words>
  <Application>Microsoft Office PowerPoint</Application>
  <PresentationFormat>Widescreen</PresentationFormat>
  <Paragraphs>245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-apple-system</vt:lpstr>
      <vt:lpstr>Arial</vt:lpstr>
      <vt:lpstr>Calibri</vt:lpstr>
      <vt:lpstr>Cambria Math</vt:lpstr>
      <vt:lpstr>Courier New</vt:lpstr>
      <vt:lpstr>Inter</vt:lpstr>
      <vt:lpstr>Lato</vt:lpstr>
      <vt:lpstr>Times New Roman</vt:lpstr>
      <vt:lpstr>Office Theme</vt:lpstr>
      <vt:lpstr>PowerPoint Presentation</vt:lpstr>
      <vt:lpstr>PowerPoint Presentation</vt:lpstr>
      <vt:lpstr>NỘI DUNG TRÌNH BÀY</vt:lpstr>
      <vt:lpstr>1. TỔNG QUAN ĐỀ TÀI</vt:lpstr>
      <vt:lpstr>1. TỔNG QUAN ĐỀ TÀI</vt:lpstr>
      <vt:lpstr>1. TỔNG QUAN ĐỀ TÀI</vt:lpstr>
      <vt:lpstr>1. TỔNG QUAN ĐỀ TÀI</vt:lpstr>
      <vt:lpstr>PowerPoint Presentation</vt:lpstr>
      <vt:lpstr>PowerPoint Presentation</vt:lpstr>
      <vt:lpstr>2. PART 1: Các mô hình cơ bản</vt:lpstr>
      <vt:lpstr>2. PART 1: Các mô hình cơ bản</vt:lpstr>
      <vt:lpstr>3. PART 2: Xây dựng mô hình</vt:lpstr>
      <vt:lpstr>3. PART 2: Predict Dropout or Academic Success</vt:lpstr>
      <vt:lpstr>3. PART 2: Predict Dropout or Academic Success</vt:lpstr>
      <vt:lpstr>3. PART 2: Predict Dropout or Academic Success</vt:lpstr>
      <vt:lpstr>3. PART 2: Predict Dropout or Academic Success</vt:lpstr>
      <vt:lpstr>3. PART 2: Predict Dropout or Academic Success</vt:lpstr>
      <vt:lpstr>3. PART 2: Predict Dropout or Academic Success</vt:lpstr>
      <vt:lpstr>3. PART 2: Predict Dropout or Academic Success</vt:lpstr>
      <vt:lpstr>4. KẾT LUẬN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Le Quang Huy 20200273</cp:lastModifiedBy>
  <cp:revision>13</cp:revision>
  <dcterms:created xsi:type="dcterms:W3CDTF">2021-05-28T04:32:29Z</dcterms:created>
  <dcterms:modified xsi:type="dcterms:W3CDTF">2023-03-03T04:40:19Z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0x010100687764D2D429D04CA723052094052FC4</vt:lpwstr>
  </property>
</Properties>
</file>