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notesSlides/notesSlide7.xml" ContentType="application/vnd.openxmlformats-officedocument.presentationml.notesSlide+xml"/>
  <Override PartName="/ppt/notesSlides/notesSlide34.xml" ContentType="application/vnd.openxmlformats-officedocument.presentationml.notesSlide+xml"/>
  <Override PartName="/ppt/slideMasters/slideMaster1.xml" ContentType="application/vnd.openxmlformats-officedocument.presentationml.slideMaster+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3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8.xml" ContentType="application/vnd.openxmlformats-officedocument.presentationml.notesSlide+xml"/>
  <Override PartName="/ppt/notesSlides/notesSlide32.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31.xml" ContentType="application/vnd.openxmlformats-officedocument.presentationml.notesSlide+xml"/>
  <Override PartName="/ppt/notesSlides/notesSlide33.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diagrams/colors4.xml" ContentType="application/vnd.openxmlformats-officedocument.drawingml.diagramColors+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rawing4.xml" ContentType="application/vnd.ms-office.drawingml.diagramDrawing+xml"/>
  <Override PartName="/ppt/diagrams/layout4.xml" ContentType="application/vnd.openxmlformats-officedocument.drawingml.diagramLayout+xml"/>
  <Override PartName="/ppt/diagrams/quickStyle4.xml" ContentType="application/vnd.openxmlformats-officedocument.drawingml.diagramStyl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customXml/itemProps1.xml" ContentType="application/vnd.openxmlformats-officedocument.customXmlPropertie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6" r:id="rId2"/>
  </p:sldMasterIdLst>
  <p:notesMasterIdLst>
    <p:notesMasterId r:id="rId54"/>
  </p:notesMasterIdLst>
  <p:handoutMasterIdLst>
    <p:handoutMasterId r:id="rId55"/>
  </p:handoutMasterIdLst>
  <p:sldIdLst>
    <p:sldId id="257" r:id="rId3"/>
    <p:sldId id="387" r:id="rId4"/>
    <p:sldId id="388" r:id="rId5"/>
    <p:sldId id="258" r:id="rId6"/>
    <p:sldId id="260" r:id="rId7"/>
    <p:sldId id="389" r:id="rId8"/>
    <p:sldId id="390" r:id="rId9"/>
    <p:sldId id="441" r:id="rId10"/>
    <p:sldId id="391" r:id="rId11"/>
    <p:sldId id="392" r:id="rId12"/>
    <p:sldId id="393" r:id="rId13"/>
    <p:sldId id="394" r:id="rId14"/>
    <p:sldId id="442" r:id="rId15"/>
    <p:sldId id="443" r:id="rId16"/>
    <p:sldId id="444" r:id="rId17"/>
    <p:sldId id="445" r:id="rId18"/>
    <p:sldId id="472" r:id="rId19"/>
    <p:sldId id="447" r:id="rId20"/>
    <p:sldId id="448" r:id="rId21"/>
    <p:sldId id="449" r:id="rId22"/>
    <p:sldId id="450" r:id="rId23"/>
    <p:sldId id="451" r:id="rId24"/>
    <p:sldId id="452" r:id="rId25"/>
    <p:sldId id="453" r:id="rId26"/>
    <p:sldId id="454" r:id="rId27"/>
    <p:sldId id="455" r:id="rId28"/>
    <p:sldId id="456" r:id="rId29"/>
    <p:sldId id="457" r:id="rId30"/>
    <p:sldId id="459" r:id="rId31"/>
    <p:sldId id="460" r:id="rId32"/>
    <p:sldId id="461" r:id="rId33"/>
    <p:sldId id="462" r:id="rId34"/>
    <p:sldId id="463" r:id="rId35"/>
    <p:sldId id="464" r:id="rId36"/>
    <p:sldId id="465" r:id="rId37"/>
    <p:sldId id="466" r:id="rId38"/>
    <p:sldId id="458" r:id="rId39"/>
    <p:sldId id="467" r:id="rId40"/>
    <p:sldId id="468" r:id="rId41"/>
    <p:sldId id="469" r:id="rId42"/>
    <p:sldId id="479" r:id="rId43"/>
    <p:sldId id="480" r:id="rId44"/>
    <p:sldId id="481" r:id="rId45"/>
    <p:sldId id="470" r:id="rId46"/>
    <p:sldId id="471" r:id="rId47"/>
    <p:sldId id="473" r:id="rId48"/>
    <p:sldId id="474" r:id="rId49"/>
    <p:sldId id="475" r:id="rId50"/>
    <p:sldId id="476" r:id="rId51"/>
    <p:sldId id="477" r:id="rId52"/>
    <p:sldId id="478"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482DA"/>
    <a:srgbClr val="3BCCFF"/>
    <a:srgbClr val="9DF052"/>
    <a:srgbClr val="FFD243"/>
    <a:srgbClr val="DAA600"/>
    <a:srgbClr val="44FE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84" autoAdjust="0"/>
    <p:restoredTop sz="99685" autoAdjust="0"/>
  </p:normalViewPr>
  <p:slideViewPr>
    <p:cSldViewPr snapToGrid="0">
      <p:cViewPr varScale="1">
        <p:scale>
          <a:sx n="110" d="100"/>
          <a:sy n="110" d="100"/>
        </p:scale>
        <p:origin x="630" y="108"/>
      </p:cViewPr>
      <p:guideLst>
        <p:guide orient="horz" pos="2160"/>
        <p:guide pos="3840"/>
        <p:guide pos="7296"/>
        <p:guide orient="horz" pos="4128"/>
      </p:guideLst>
    </p:cSldViewPr>
  </p:slideViewPr>
  <p:notesTextViewPr>
    <p:cViewPr>
      <p:scale>
        <a:sx n="3" d="2"/>
        <a:sy n="3" d="2"/>
      </p:scale>
      <p:origin x="0" y="0"/>
    </p:cViewPr>
  </p:notesTextViewPr>
  <p:notesViewPr>
    <p:cSldViewPr snapToGrid="0" showGuides="1">
      <p:cViewPr varScale="1">
        <p:scale>
          <a:sx n="76" d="100"/>
          <a:sy n="76" d="100"/>
        </p:scale>
        <p:origin x="2538"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customXml" Target="../customXml/item2.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commentAuthors" Target="commentAuthor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notesMaster" Target="notesMasters/notesMaster1.xml"/><Relationship Id="rId62" Type="http://schemas.openxmlformats.org/officeDocument/2006/relationships/customXml" Target="../customXml/item3.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268A6A-179E-4C39-9F9B-4270681A673B}"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D954F725-BB83-4334-AFAF-6777C6AE7FA7}">
      <dgm:prSet phldrT="[Text]" custT="1"/>
      <dgm:spPr>
        <a:solidFill>
          <a:schemeClr val="bg2">
            <a:lumMod val="10000"/>
          </a:schemeClr>
        </a:solidFill>
      </dgm:spPr>
      <dgm:t>
        <a:bodyPr/>
        <a:lstStyle/>
        <a:p>
          <a:r>
            <a:rPr lang="en-US" sz="1000"/>
            <a:t>Layer 0</a:t>
          </a:r>
        </a:p>
      </dgm:t>
    </dgm:pt>
    <dgm:pt modelId="{124CCAC3-20A7-4D71-BA4A-D5EAA69E348A}" type="parTrans" cxnId="{A35AE825-E581-4B10-AFFD-4CC7A363C3C9}">
      <dgm:prSet/>
      <dgm:spPr/>
      <dgm:t>
        <a:bodyPr/>
        <a:lstStyle/>
        <a:p>
          <a:endParaRPr lang="en-US"/>
        </a:p>
      </dgm:t>
    </dgm:pt>
    <dgm:pt modelId="{B79B62A5-66A8-4AE7-90A8-9BAB15E6E44B}" type="sibTrans" cxnId="{A35AE825-E581-4B10-AFFD-4CC7A363C3C9}">
      <dgm:prSet/>
      <dgm:spPr/>
      <dgm:t>
        <a:bodyPr/>
        <a:lstStyle/>
        <a:p>
          <a:endParaRPr lang="en-US"/>
        </a:p>
      </dgm:t>
    </dgm:pt>
    <dgm:pt modelId="{092A56FC-3385-4C12-9EF8-4CB5D813F046}">
      <dgm:prSet phldrT="[Text]"/>
      <dgm:spPr>
        <a:solidFill>
          <a:schemeClr val="bg2">
            <a:lumMod val="50000"/>
          </a:schemeClr>
        </a:solidFill>
      </dgm:spPr>
      <dgm:t>
        <a:bodyPr/>
        <a:lstStyle/>
        <a:p>
          <a:r>
            <a:rPr lang="en-US"/>
            <a:t>Layer 1</a:t>
          </a:r>
        </a:p>
      </dgm:t>
    </dgm:pt>
    <dgm:pt modelId="{E1618912-8AF9-4F01-9B18-CB8D8FAC649F}" type="parTrans" cxnId="{DE547F0F-C241-4B25-BB26-F610053B06E8}">
      <dgm:prSet/>
      <dgm:spPr/>
      <dgm:t>
        <a:bodyPr/>
        <a:lstStyle/>
        <a:p>
          <a:endParaRPr lang="en-US"/>
        </a:p>
      </dgm:t>
    </dgm:pt>
    <dgm:pt modelId="{FA737DE7-4BB2-4129-85B2-B139F312A318}" type="sibTrans" cxnId="{DE547F0F-C241-4B25-BB26-F610053B06E8}">
      <dgm:prSet/>
      <dgm:spPr/>
      <dgm:t>
        <a:bodyPr/>
        <a:lstStyle/>
        <a:p>
          <a:endParaRPr lang="en-US"/>
        </a:p>
      </dgm:t>
    </dgm:pt>
    <dgm:pt modelId="{379B8D5E-F6FB-4A9A-92B0-428907769D66}">
      <dgm:prSet phldrT="[Text]"/>
      <dgm:spPr>
        <a:solidFill>
          <a:schemeClr val="bg2">
            <a:lumMod val="75000"/>
          </a:schemeClr>
        </a:solidFill>
      </dgm:spPr>
      <dgm:t>
        <a:bodyPr/>
        <a:lstStyle/>
        <a:p>
          <a:r>
            <a:rPr lang="en-US"/>
            <a:t>Layer 2</a:t>
          </a:r>
        </a:p>
      </dgm:t>
    </dgm:pt>
    <dgm:pt modelId="{9041FC87-6D49-46B2-8748-2DAB373852F9}" type="parTrans" cxnId="{DAA4F46A-BDA5-4CDA-89AF-61009152A6B9}">
      <dgm:prSet/>
      <dgm:spPr/>
      <dgm:t>
        <a:bodyPr/>
        <a:lstStyle/>
        <a:p>
          <a:endParaRPr lang="en-US"/>
        </a:p>
      </dgm:t>
    </dgm:pt>
    <dgm:pt modelId="{4B04BE6C-9BCA-4046-94A7-341D46409B89}" type="sibTrans" cxnId="{DAA4F46A-BDA5-4CDA-89AF-61009152A6B9}">
      <dgm:prSet/>
      <dgm:spPr/>
      <dgm:t>
        <a:bodyPr/>
        <a:lstStyle/>
        <a:p>
          <a:endParaRPr lang="en-US"/>
        </a:p>
      </dgm:t>
    </dgm:pt>
    <dgm:pt modelId="{E309E6C3-0220-4C29-AB94-89A7B41D66F6}" type="pres">
      <dgm:prSet presAssocID="{F4268A6A-179E-4C39-9F9B-4270681A673B}" presName="Name0" presStyleCnt="0">
        <dgm:presLayoutVars>
          <dgm:dir/>
          <dgm:resizeHandles val="exact"/>
        </dgm:presLayoutVars>
      </dgm:prSet>
      <dgm:spPr/>
    </dgm:pt>
    <dgm:pt modelId="{146CB861-9FF3-4C44-A977-BA5A2404EB0B}" type="pres">
      <dgm:prSet presAssocID="{D954F725-BB83-4334-AFAF-6777C6AE7FA7}" presName="node" presStyleLbl="node1" presStyleIdx="0" presStyleCnt="3">
        <dgm:presLayoutVars>
          <dgm:bulletEnabled val="1"/>
        </dgm:presLayoutVars>
      </dgm:prSet>
      <dgm:spPr/>
    </dgm:pt>
    <dgm:pt modelId="{8CB9CBFF-B3AD-4A7D-AD71-E8BAB9B5B27A}" type="pres">
      <dgm:prSet presAssocID="{B79B62A5-66A8-4AE7-90A8-9BAB15E6E44B}" presName="sibTrans" presStyleCnt="0"/>
      <dgm:spPr/>
    </dgm:pt>
    <dgm:pt modelId="{A6AB2312-9C58-4B41-A8EA-6086BF3A62AB}" type="pres">
      <dgm:prSet presAssocID="{092A56FC-3385-4C12-9EF8-4CB5D813F046}" presName="node" presStyleLbl="node1" presStyleIdx="1" presStyleCnt="3">
        <dgm:presLayoutVars>
          <dgm:bulletEnabled val="1"/>
        </dgm:presLayoutVars>
      </dgm:prSet>
      <dgm:spPr/>
    </dgm:pt>
    <dgm:pt modelId="{0C3C8E4B-0442-4623-B01A-D2E2E9A80EB9}" type="pres">
      <dgm:prSet presAssocID="{FA737DE7-4BB2-4129-85B2-B139F312A318}" presName="sibTrans" presStyleCnt="0"/>
      <dgm:spPr/>
    </dgm:pt>
    <dgm:pt modelId="{8BF6A2D4-C8D2-42DC-878C-DA83CF386DB4}" type="pres">
      <dgm:prSet presAssocID="{379B8D5E-F6FB-4A9A-92B0-428907769D66}" presName="node" presStyleLbl="node1" presStyleIdx="2" presStyleCnt="3" custLinFactX="1415676" custLinFactY="-98889" custLinFactNeighborX="1500000" custLinFactNeighborY="-100000">
        <dgm:presLayoutVars>
          <dgm:bulletEnabled val="1"/>
        </dgm:presLayoutVars>
      </dgm:prSet>
      <dgm:spPr/>
    </dgm:pt>
  </dgm:ptLst>
  <dgm:cxnLst>
    <dgm:cxn modelId="{DE547F0F-C241-4B25-BB26-F610053B06E8}" srcId="{F4268A6A-179E-4C39-9F9B-4270681A673B}" destId="{092A56FC-3385-4C12-9EF8-4CB5D813F046}" srcOrd="1" destOrd="0" parTransId="{E1618912-8AF9-4F01-9B18-CB8D8FAC649F}" sibTransId="{FA737DE7-4BB2-4129-85B2-B139F312A318}"/>
    <dgm:cxn modelId="{A35AE825-E581-4B10-AFFD-4CC7A363C3C9}" srcId="{F4268A6A-179E-4C39-9F9B-4270681A673B}" destId="{D954F725-BB83-4334-AFAF-6777C6AE7FA7}" srcOrd="0" destOrd="0" parTransId="{124CCAC3-20A7-4D71-BA4A-D5EAA69E348A}" sibTransId="{B79B62A5-66A8-4AE7-90A8-9BAB15E6E44B}"/>
    <dgm:cxn modelId="{DAA4F46A-BDA5-4CDA-89AF-61009152A6B9}" srcId="{F4268A6A-179E-4C39-9F9B-4270681A673B}" destId="{379B8D5E-F6FB-4A9A-92B0-428907769D66}" srcOrd="2" destOrd="0" parTransId="{9041FC87-6D49-46B2-8748-2DAB373852F9}" sibTransId="{4B04BE6C-9BCA-4046-94A7-341D46409B89}"/>
    <dgm:cxn modelId="{7D9FCD7B-FB7C-43FA-9D8E-69EE396DFD5D}" type="presOf" srcId="{092A56FC-3385-4C12-9EF8-4CB5D813F046}" destId="{A6AB2312-9C58-4B41-A8EA-6086BF3A62AB}" srcOrd="0" destOrd="0" presId="urn:microsoft.com/office/officeart/2005/8/layout/hList6"/>
    <dgm:cxn modelId="{0CA58585-B379-4063-B8B1-025FAED03084}" type="presOf" srcId="{D954F725-BB83-4334-AFAF-6777C6AE7FA7}" destId="{146CB861-9FF3-4C44-A977-BA5A2404EB0B}" srcOrd="0" destOrd="0" presId="urn:microsoft.com/office/officeart/2005/8/layout/hList6"/>
    <dgm:cxn modelId="{8CE396A7-EED1-4957-9859-BB1FF10FCDB7}" type="presOf" srcId="{379B8D5E-F6FB-4A9A-92B0-428907769D66}" destId="{8BF6A2D4-C8D2-42DC-878C-DA83CF386DB4}" srcOrd="0" destOrd="0" presId="urn:microsoft.com/office/officeart/2005/8/layout/hList6"/>
    <dgm:cxn modelId="{9E86C9AD-80E2-4489-95DA-23EBE3B247DF}" type="presOf" srcId="{F4268A6A-179E-4C39-9F9B-4270681A673B}" destId="{E309E6C3-0220-4C29-AB94-89A7B41D66F6}" srcOrd="0" destOrd="0" presId="urn:microsoft.com/office/officeart/2005/8/layout/hList6"/>
    <dgm:cxn modelId="{A867DE4D-6435-4081-B80E-081A8705F4C9}" type="presParOf" srcId="{E309E6C3-0220-4C29-AB94-89A7B41D66F6}" destId="{146CB861-9FF3-4C44-A977-BA5A2404EB0B}" srcOrd="0" destOrd="0" presId="urn:microsoft.com/office/officeart/2005/8/layout/hList6"/>
    <dgm:cxn modelId="{6B768C13-9DF5-4AB1-996A-96734E7EAD9F}" type="presParOf" srcId="{E309E6C3-0220-4C29-AB94-89A7B41D66F6}" destId="{8CB9CBFF-B3AD-4A7D-AD71-E8BAB9B5B27A}" srcOrd="1" destOrd="0" presId="urn:microsoft.com/office/officeart/2005/8/layout/hList6"/>
    <dgm:cxn modelId="{31F11CDC-EFDD-49E5-BA62-FB1FA2365B61}" type="presParOf" srcId="{E309E6C3-0220-4C29-AB94-89A7B41D66F6}" destId="{A6AB2312-9C58-4B41-A8EA-6086BF3A62AB}" srcOrd="2" destOrd="0" presId="urn:microsoft.com/office/officeart/2005/8/layout/hList6"/>
    <dgm:cxn modelId="{087337D0-F723-43C3-906C-FA444E021E6F}" type="presParOf" srcId="{E309E6C3-0220-4C29-AB94-89A7B41D66F6}" destId="{0C3C8E4B-0442-4623-B01A-D2E2E9A80EB9}" srcOrd="3" destOrd="0" presId="urn:microsoft.com/office/officeart/2005/8/layout/hList6"/>
    <dgm:cxn modelId="{C26E0E2C-BA07-4B01-BFAF-89641B2EFC4F}" type="presParOf" srcId="{E309E6C3-0220-4C29-AB94-89A7B41D66F6}" destId="{8BF6A2D4-C8D2-42DC-878C-DA83CF386DB4}"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268A6A-179E-4C39-9F9B-4270681A673B}"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D954F725-BB83-4334-AFAF-6777C6AE7FA7}">
      <dgm:prSet phldrT="[Text]" custT="1"/>
      <dgm:spPr>
        <a:solidFill>
          <a:schemeClr val="bg1">
            <a:lumMod val="85000"/>
          </a:schemeClr>
        </a:solidFill>
      </dgm:spPr>
      <dgm:t>
        <a:bodyPr/>
        <a:lstStyle/>
        <a:p>
          <a:r>
            <a:rPr lang="en-US" sz="1000">
              <a:solidFill>
                <a:schemeClr val="accent6">
                  <a:lumMod val="50000"/>
                </a:schemeClr>
              </a:solidFill>
            </a:rPr>
            <a:t>Layer 29</a:t>
          </a:r>
        </a:p>
      </dgm:t>
    </dgm:pt>
    <dgm:pt modelId="{124CCAC3-20A7-4D71-BA4A-D5EAA69E348A}" type="parTrans" cxnId="{A35AE825-E581-4B10-AFFD-4CC7A363C3C9}">
      <dgm:prSet/>
      <dgm:spPr/>
      <dgm:t>
        <a:bodyPr/>
        <a:lstStyle/>
        <a:p>
          <a:endParaRPr lang="en-US"/>
        </a:p>
      </dgm:t>
    </dgm:pt>
    <dgm:pt modelId="{B79B62A5-66A8-4AE7-90A8-9BAB15E6E44B}" type="sibTrans" cxnId="{A35AE825-E581-4B10-AFFD-4CC7A363C3C9}">
      <dgm:prSet/>
      <dgm:spPr/>
      <dgm:t>
        <a:bodyPr/>
        <a:lstStyle/>
        <a:p>
          <a:endParaRPr lang="en-US"/>
        </a:p>
      </dgm:t>
    </dgm:pt>
    <dgm:pt modelId="{092A56FC-3385-4C12-9EF8-4CB5D813F046}">
      <dgm:prSet phldrT="[Text]"/>
      <dgm:spPr>
        <a:solidFill>
          <a:schemeClr val="bg1">
            <a:lumMod val="95000"/>
          </a:schemeClr>
        </a:solidFill>
      </dgm:spPr>
      <dgm:t>
        <a:bodyPr/>
        <a:lstStyle/>
        <a:p>
          <a:r>
            <a:rPr lang="en-US">
              <a:solidFill>
                <a:schemeClr val="accent6">
                  <a:lumMod val="50000"/>
                </a:schemeClr>
              </a:solidFill>
            </a:rPr>
            <a:t>Layer 30</a:t>
          </a:r>
        </a:p>
      </dgm:t>
    </dgm:pt>
    <dgm:pt modelId="{E1618912-8AF9-4F01-9B18-CB8D8FAC649F}" type="parTrans" cxnId="{DE547F0F-C241-4B25-BB26-F610053B06E8}">
      <dgm:prSet/>
      <dgm:spPr/>
      <dgm:t>
        <a:bodyPr/>
        <a:lstStyle/>
        <a:p>
          <a:endParaRPr lang="en-US"/>
        </a:p>
      </dgm:t>
    </dgm:pt>
    <dgm:pt modelId="{FA737DE7-4BB2-4129-85B2-B139F312A318}" type="sibTrans" cxnId="{DE547F0F-C241-4B25-BB26-F610053B06E8}">
      <dgm:prSet/>
      <dgm:spPr/>
      <dgm:t>
        <a:bodyPr/>
        <a:lstStyle/>
        <a:p>
          <a:endParaRPr lang="en-US"/>
        </a:p>
      </dgm:t>
    </dgm:pt>
    <dgm:pt modelId="{379B8D5E-F6FB-4A9A-92B0-428907769D66}">
      <dgm:prSet phldrT="[Text]"/>
      <dgm:spPr>
        <a:solidFill>
          <a:schemeClr val="bg1">
            <a:lumMod val="95000"/>
          </a:schemeClr>
        </a:solidFill>
      </dgm:spPr>
      <dgm:t>
        <a:bodyPr/>
        <a:lstStyle/>
        <a:p>
          <a:r>
            <a:rPr lang="en-US">
              <a:solidFill>
                <a:schemeClr val="accent6">
                  <a:lumMod val="50000"/>
                </a:schemeClr>
              </a:solidFill>
            </a:rPr>
            <a:t>Layer 31</a:t>
          </a:r>
        </a:p>
      </dgm:t>
    </dgm:pt>
    <dgm:pt modelId="{9041FC87-6D49-46B2-8748-2DAB373852F9}" type="parTrans" cxnId="{DAA4F46A-BDA5-4CDA-89AF-61009152A6B9}">
      <dgm:prSet/>
      <dgm:spPr/>
      <dgm:t>
        <a:bodyPr/>
        <a:lstStyle/>
        <a:p>
          <a:endParaRPr lang="en-US"/>
        </a:p>
      </dgm:t>
    </dgm:pt>
    <dgm:pt modelId="{4B04BE6C-9BCA-4046-94A7-341D46409B89}" type="sibTrans" cxnId="{DAA4F46A-BDA5-4CDA-89AF-61009152A6B9}">
      <dgm:prSet/>
      <dgm:spPr/>
      <dgm:t>
        <a:bodyPr/>
        <a:lstStyle/>
        <a:p>
          <a:endParaRPr lang="en-US"/>
        </a:p>
      </dgm:t>
    </dgm:pt>
    <dgm:pt modelId="{E309E6C3-0220-4C29-AB94-89A7B41D66F6}" type="pres">
      <dgm:prSet presAssocID="{F4268A6A-179E-4C39-9F9B-4270681A673B}" presName="Name0" presStyleCnt="0">
        <dgm:presLayoutVars>
          <dgm:dir/>
          <dgm:resizeHandles val="exact"/>
        </dgm:presLayoutVars>
      </dgm:prSet>
      <dgm:spPr/>
    </dgm:pt>
    <dgm:pt modelId="{146CB861-9FF3-4C44-A977-BA5A2404EB0B}" type="pres">
      <dgm:prSet presAssocID="{D954F725-BB83-4334-AFAF-6777C6AE7FA7}" presName="node" presStyleLbl="node1" presStyleIdx="0" presStyleCnt="3">
        <dgm:presLayoutVars>
          <dgm:bulletEnabled val="1"/>
        </dgm:presLayoutVars>
      </dgm:prSet>
      <dgm:spPr/>
    </dgm:pt>
    <dgm:pt modelId="{8CB9CBFF-B3AD-4A7D-AD71-E8BAB9B5B27A}" type="pres">
      <dgm:prSet presAssocID="{B79B62A5-66A8-4AE7-90A8-9BAB15E6E44B}" presName="sibTrans" presStyleCnt="0"/>
      <dgm:spPr/>
    </dgm:pt>
    <dgm:pt modelId="{A6AB2312-9C58-4B41-A8EA-6086BF3A62AB}" type="pres">
      <dgm:prSet presAssocID="{092A56FC-3385-4C12-9EF8-4CB5D813F046}" presName="node" presStyleLbl="node1" presStyleIdx="1" presStyleCnt="3">
        <dgm:presLayoutVars>
          <dgm:bulletEnabled val="1"/>
        </dgm:presLayoutVars>
      </dgm:prSet>
      <dgm:spPr/>
    </dgm:pt>
    <dgm:pt modelId="{0C3C8E4B-0442-4623-B01A-D2E2E9A80EB9}" type="pres">
      <dgm:prSet presAssocID="{FA737DE7-4BB2-4129-85B2-B139F312A318}" presName="sibTrans" presStyleCnt="0"/>
      <dgm:spPr/>
    </dgm:pt>
    <dgm:pt modelId="{8BF6A2D4-C8D2-42DC-878C-DA83CF386DB4}" type="pres">
      <dgm:prSet presAssocID="{379B8D5E-F6FB-4A9A-92B0-428907769D66}" presName="node" presStyleLbl="node1" presStyleIdx="2" presStyleCnt="3" custLinFactX="1415676" custLinFactY="-98889" custLinFactNeighborX="1500000" custLinFactNeighborY="-100000">
        <dgm:presLayoutVars>
          <dgm:bulletEnabled val="1"/>
        </dgm:presLayoutVars>
      </dgm:prSet>
      <dgm:spPr/>
    </dgm:pt>
  </dgm:ptLst>
  <dgm:cxnLst>
    <dgm:cxn modelId="{DE547F0F-C241-4B25-BB26-F610053B06E8}" srcId="{F4268A6A-179E-4C39-9F9B-4270681A673B}" destId="{092A56FC-3385-4C12-9EF8-4CB5D813F046}" srcOrd="1" destOrd="0" parTransId="{E1618912-8AF9-4F01-9B18-CB8D8FAC649F}" sibTransId="{FA737DE7-4BB2-4129-85B2-B139F312A318}"/>
    <dgm:cxn modelId="{A35AE825-E581-4B10-AFFD-4CC7A363C3C9}" srcId="{F4268A6A-179E-4C39-9F9B-4270681A673B}" destId="{D954F725-BB83-4334-AFAF-6777C6AE7FA7}" srcOrd="0" destOrd="0" parTransId="{124CCAC3-20A7-4D71-BA4A-D5EAA69E348A}" sibTransId="{B79B62A5-66A8-4AE7-90A8-9BAB15E6E44B}"/>
    <dgm:cxn modelId="{DAA4F46A-BDA5-4CDA-89AF-61009152A6B9}" srcId="{F4268A6A-179E-4C39-9F9B-4270681A673B}" destId="{379B8D5E-F6FB-4A9A-92B0-428907769D66}" srcOrd="2" destOrd="0" parTransId="{9041FC87-6D49-46B2-8748-2DAB373852F9}" sibTransId="{4B04BE6C-9BCA-4046-94A7-341D46409B89}"/>
    <dgm:cxn modelId="{7D9FCD7B-FB7C-43FA-9D8E-69EE396DFD5D}" type="presOf" srcId="{092A56FC-3385-4C12-9EF8-4CB5D813F046}" destId="{A6AB2312-9C58-4B41-A8EA-6086BF3A62AB}" srcOrd="0" destOrd="0" presId="urn:microsoft.com/office/officeart/2005/8/layout/hList6"/>
    <dgm:cxn modelId="{0CA58585-B379-4063-B8B1-025FAED03084}" type="presOf" srcId="{D954F725-BB83-4334-AFAF-6777C6AE7FA7}" destId="{146CB861-9FF3-4C44-A977-BA5A2404EB0B}" srcOrd="0" destOrd="0" presId="urn:microsoft.com/office/officeart/2005/8/layout/hList6"/>
    <dgm:cxn modelId="{8CE396A7-EED1-4957-9859-BB1FF10FCDB7}" type="presOf" srcId="{379B8D5E-F6FB-4A9A-92B0-428907769D66}" destId="{8BF6A2D4-C8D2-42DC-878C-DA83CF386DB4}" srcOrd="0" destOrd="0" presId="urn:microsoft.com/office/officeart/2005/8/layout/hList6"/>
    <dgm:cxn modelId="{9E86C9AD-80E2-4489-95DA-23EBE3B247DF}" type="presOf" srcId="{F4268A6A-179E-4C39-9F9B-4270681A673B}" destId="{E309E6C3-0220-4C29-AB94-89A7B41D66F6}" srcOrd="0" destOrd="0" presId="urn:microsoft.com/office/officeart/2005/8/layout/hList6"/>
    <dgm:cxn modelId="{A867DE4D-6435-4081-B80E-081A8705F4C9}" type="presParOf" srcId="{E309E6C3-0220-4C29-AB94-89A7B41D66F6}" destId="{146CB861-9FF3-4C44-A977-BA5A2404EB0B}" srcOrd="0" destOrd="0" presId="urn:microsoft.com/office/officeart/2005/8/layout/hList6"/>
    <dgm:cxn modelId="{6B768C13-9DF5-4AB1-996A-96734E7EAD9F}" type="presParOf" srcId="{E309E6C3-0220-4C29-AB94-89A7B41D66F6}" destId="{8CB9CBFF-B3AD-4A7D-AD71-E8BAB9B5B27A}" srcOrd="1" destOrd="0" presId="urn:microsoft.com/office/officeart/2005/8/layout/hList6"/>
    <dgm:cxn modelId="{31F11CDC-EFDD-49E5-BA62-FB1FA2365B61}" type="presParOf" srcId="{E309E6C3-0220-4C29-AB94-89A7B41D66F6}" destId="{A6AB2312-9C58-4B41-A8EA-6086BF3A62AB}" srcOrd="2" destOrd="0" presId="urn:microsoft.com/office/officeart/2005/8/layout/hList6"/>
    <dgm:cxn modelId="{087337D0-F723-43C3-906C-FA444E021E6F}" type="presParOf" srcId="{E309E6C3-0220-4C29-AB94-89A7B41D66F6}" destId="{0C3C8E4B-0442-4623-B01A-D2E2E9A80EB9}" srcOrd="3" destOrd="0" presId="urn:microsoft.com/office/officeart/2005/8/layout/hList6"/>
    <dgm:cxn modelId="{C26E0E2C-BA07-4B01-BFAF-89641B2EFC4F}" type="presParOf" srcId="{E309E6C3-0220-4C29-AB94-89A7B41D66F6}" destId="{8BF6A2D4-C8D2-42DC-878C-DA83CF386DB4}" srcOrd="4" destOrd="0" presId="urn:microsoft.com/office/officeart/2005/8/layout/hList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84B097E-4B85-4BAA-A7FC-7437C8563542}"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46D6050F-252F-44C8-A943-C58AB20207F2}">
      <dgm:prSet phldrT="[Text]" custT="1"/>
      <dgm:spPr/>
      <dgm:t>
        <a:bodyPr/>
        <a:lstStyle/>
        <a:p>
          <a:r>
            <a:rPr lang="en-US" sz="1600">
              <a:solidFill>
                <a:schemeClr val="accent6">
                  <a:lumMod val="50000"/>
                </a:schemeClr>
              </a:solidFill>
            </a:rPr>
            <a:t>CYCLIC DATA LOGGING</a:t>
          </a:r>
        </a:p>
      </dgm:t>
    </dgm:pt>
    <dgm:pt modelId="{CF9DE201-9C80-4E2E-B3AD-65909D02FC50}" type="parTrans" cxnId="{B4FE26D6-4A7B-423F-8A58-C7564FCF5B66}">
      <dgm:prSet/>
      <dgm:spPr/>
      <dgm:t>
        <a:bodyPr/>
        <a:lstStyle/>
        <a:p>
          <a:endParaRPr lang="en-US"/>
        </a:p>
      </dgm:t>
    </dgm:pt>
    <dgm:pt modelId="{2B2F25E7-9966-46D2-BBB3-C0E656A8BD65}" type="sibTrans" cxnId="{B4FE26D6-4A7B-423F-8A58-C7564FCF5B66}">
      <dgm:prSet/>
      <dgm:spPr/>
      <dgm:t>
        <a:bodyPr/>
        <a:lstStyle/>
        <a:p>
          <a:endParaRPr lang="en-US"/>
        </a:p>
      </dgm:t>
    </dgm:pt>
    <dgm:pt modelId="{06AEBE53-C4EB-4440-8FE5-28A822F9E21D}">
      <dgm:prSet phldrT="[Text]" custT="1"/>
      <dgm:spPr/>
      <dgm:t>
        <a:bodyPr/>
        <a:lstStyle/>
        <a:p>
          <a:r>
            <a:rPr lang="en-US" sz="1600">
              <a:solidFill>
                <a:schemeClr val="accent6">
                  <a:lumMod val="50000"/>
                </a:schemeClr>
              </a:solidFill>
            </a:rPr>
            <a:t>CYCLIC – SELECTIVE DATA LOGGING</a:t>
          </a:r>
        </a:p>
      </dgm:t>
    </dgm:pt>
    <dgm:pt modelId="{858A1603-B886-4969-B270-0523E89B629B}" type="parTrans" cxnId="{5AF5DB7F-C370-4EBB-A29A-40A21721C8E3}">
      <dgm:prSet/>
      <dgm:spPr/>
      <dgm:t>
        <a:bodyPr/>
        <a:lstStyle/>
        <a:p>
          <a:endParaRPr lang="en-US"/>
        </a:p>
      </dgm:t>
    </dgm:pt>
    <dgm:pt modelId="{A7542876-55BD-4D57-9F2C-C5FE1D23475E}" type="sibTrans" cxnId="{5AF5DB7F-C370-4EBB-A29A-40A21721C8E3}">
      <dgm:prSet/>
      <dgm:spPr/>
      <dgm:t>
        <a:bodyPr/>
        <a:lstStyle/>
        <a:p>
          <a:endParaRPr lang="en-US"/>
        </a:p>
      </dgm:t>
    </dgm:pt>
    <dgm:pt modelId="{F90F2AA0-A3B4-42B9-BD69-47EB686F92BD}">
      <dgm:prSet phldrT="[Text]" custT="1"/>
      <dgm:spPr/>
      <dgm:t>
        <a:bodyPr/>
        <a:lstStyle/>
        <a:p>
          <a:r>
            <a:rPr lang="en-US" sz="1600">
              <a:solidFill>
                <a:schemeClr val="accent6">
                  <a:lumMod val="50000"/>
                </a:schemeClr>
              </a:solidFill>
            </a:rPr>
            <a:t>DATA LOGGING ON DEMAND</a:t>
          </a:r>
        </a:p>
      </dgm:t>
    </dgm:pt>
    <dgm:pt modelId="{B9E598E0-AB3A-4146-9CF2-EED5004A3F2F}" type="parTrans" cxnId="{0EA28692-E05E-436E-A9AE-A6DAE85C760E}">
      <dgm:prSet/>
      <dgm:spPr/>
      <dgm:t>
        <a:bodyPr/>
        <a:lstStyle/>
        <a:p>
          <a:endParaRPr lang="en-US"/>
        </a:p>
      </dgm:t>
    </dgm:pt>
    <dgm:pt modelId="{B1E28FEC-B9BE-452E-A65A-4001FBE19484}" type="sibTrans" cxnId="{0EA28692-E05E-436E-A9AE-A6DAE85C760E}">
      <dgm:prSet/>
      <dgm:spPr/>
      <dgm:t>
        <a:bodyPr/>
        <a:lstStyle/>
        <a:p>
          <a:endParaRPr lang="en-US"/>
        </a:p>
      </dgm:t>
    </dgm:pt>
    <dgm:pt modelId="{165FD0A7-B4E9-489C-B585-384D4838604D}">
      <dgm:prSet phldrT="[Text]" custT="1"/>
      <dgm:spPr/>
      <dgm:t>
        <a:bodyPr/>
        <a:lstStyle/>
        <a:p>
          <a:r>
            <a:rPr lang="en-US" sz="1600">
              <a:solidFill>
                <a:schemeClr val="accent6">
                  <a:lumMod val="50000"/>
                </a:schemeClr>
              </a:solidFill>
            </a:rPr>
            <a:t>COMPRESSED LOG</a:t>
          </a:r>
        </a:p>
      </dgm:t>
    </dgm:pt>
    <dgm:pt modelId="{26968688-4262-4AAB-978F-6BA1CCDBC569}" type="parTrans" cxnId="{2A5AA10F-D06F-4CD5-AF60-249783BED989}">
      <dgm:prSet/>
      <dgm:spPr/>
      <dgm:t>
        <a:bodyPr/>
        <a:lstStyle/>
        <a:p>
          <a:endParaRPr lang="en-US"/>
        </a:p>
      </dgm:t>
    </dgm:pt>
    <dgm:pt modelId="{056DA710-35D8-4578-8BDF-F46585B450A7}" type="sibTrans" cxnId="{2A5AA10F-D06F-4CD5-AF60-249783BED989}">
      <dgm:prSet/>
      <dgm:spPr/>
      <dgm:t>
        <a:bodyPr/>
        <a:lstStyle/>
        <a:p>
          <a:endParaRPr lang="en-US"/>
        </a:p>
      </dgm:t>
    </dgm:pt>
    <dgm:pt modelId="{9C2F872D-2C1D-4EB4-9D0D-CE3809D8F88B}">
      <dgm:prSet phldrT="[Text]" custT="1"/>
      <dgm:spPr/>
      <dgm:t>
        <a:bodyPr/>
        <a:lstStyle/>
        <a:p>
          <a:r>
            <a:rPr lang="en-US" sz="1600">
              <a:solidFill>
                <a:schemeClr val="accent6">
                  <a:lumMod val="50000"/>
                </a:schemeClr>
              </a:solidFill>
            </a:rPr>
            <a:t>DATA LOGGING ON CHANGE</a:t>
          </a:r>
        </a:p>
      </dgm:t>
    </dgm:pt>
    <dgm:pt modelId="{7FE4132D-5167-4E22-AA9E-81725F76AC7A}" type="parTrans" cxnId="{F5867442-A8BF-4CC5-BE28-EB591902FE76}">
      <dgm:prSet/>
      <dgm:spPr/>
      <dgm:t>
        <a:bodyPr/>
        <a:lstStyle/>
        <a:p>
          <a:endParaRPr lang="en-US"/>
        </a:p>
      </dgm:t>
    </dgm:pt>
    <dgm:pt modelId="{0EA38746-2EA0-4904-951B-9ACF6731383C}" type="sibTrans" cxnId="{F5867442-A8BF-4CC5-BE28-EB591902FE76}">
      <dgm:prSet/>
      <dgm:spPr/>
      <dgm:t>
        <a:bodyPr/>
        <a:lstStyle/>
        <a:p>
          <a:endParaRPr lang="en-US"/>
        </a:p>
      </dgm:t>
    </dgm:pt>
    <dgm:pt modelId="{51891B7C-625A-4D1C-A62C-74AE3A5E99A4}" type="pres">
      <dgm:prSet presAssocID="{E84B097E-4B85-4BAA-A7FC-7437C8563542}" presName="Name0" presStyleCnt="0">
        <dgm:presLayoutVars>
          <dgm:chMax val="7"/>
          <dgm:chPref val="7"/>
          <dgm:dir/>
        </dgm:presLayoutVars>
      </dgm:prSet>
      <dgm:spPr/>
    </dgm:pt>
    <dgm:pt modelId="{D4CCAAAD-6BAF-45C2-A83C-0E0EF2DD95C9}" type="pres">
      <dgm:prSet presAssocID="{E84B097E-4B85-4BAA-A7FC-7437C8563542}" presName="Name1" presStyleCnt="0"/>
      <dgm:spPr/>
    </dgm:pt>
    <dgm:pt modelId="{EB7AB994-D5D4-4F61-A4DF-448E3415F5DA}" type="pres">
      <dgm:prSet presAssocID="{E84B097E-4B85-4BAA-A7FC-7437C8563542}" presName="cycle" presStyleCnt="0"/>
      <dgm:spPr/>
    </dgm:pt>
    <dgm:pt modelId="{F719BCAB-B224-4014-8A03-D5A03BAB3E34}" type="pres">
      <dgm:prSet presAssocID="{E84B097E-4B85-4BAA-A7FC-7437C8563542}" presName="srcNode" presStyleLbl="node1" presStyleIdx="0" presStyleCnt="5"/>
      <dgm:spPr/>
    </dgm:pt>
    <dgm:pt modelId="{58DDDAF8-3A9B-4516-A2E9-A50234EFCC6B}" type="pres">
      <dgm:prSet presAssocID="{E84B097E-4B85-4BAA-A7FC-7437C8563542}" presName="conn" presStyleLbl="parChTrans1D2" presStyleIdx="0" presStyleCnt="1"/>
      <dgm:spPr/>
    </dgm:pt>
    <dgm:pt modelId="{FC6BAC9F-00A7-4346-A027-4783508ED101}" type="pres">
      <dgm:prSet presAssocID="{E84B097E-4B85-4BAA-A7FC-7437C8563542}" presName="extraNode" presStyleLbl="node1" presStyleIdx="0" presStyleCnt="5"/>
      <dgm:spPr/>
    </dgm:pt>
    <dgm:pt modelId="{945D277D-FDAB-420D-9D57-35BE2E499876}" type="pres">
      <dgm:prSet presAssocID="{E84B097E-4B85-4BAA-A7FC-7437C8563542}" presName="dstNode" presStyleLbl="node1" presStyleIdx="0" presStyleCnt="5"/>
      <dgm:spPr/>
    </dgm:pt>
    <dgm:pt modelId="{1FCCD951-21D1-46BF-B27A-DB93F3D38C71}" type="pres">
      <dgm:prSet presAssocID="{46D6050F-252F-44C8-A943-C58AB20207F2}" presName="text_1" presStyleLbl="node1" presStyleIdx="0" presStyleCnt="5">
        <dgm:presLayoutVars>
          <dgm:bulletEnabled val="1"/>
        </dgm:presLayoutVars>
      </dgm:prSet>
      <dgm:spPr/>
    </dgm:pt>
    <dgm:pt modelId="{6705E223-AAC0-498E-AD2E-3D2171EB5318}" type="pres">
      <dgm:prSet presAssocID="{46D6050F-252F-44C8-A943-C58AB20207F2}" presName="accent_1" presStyleCnt="0"/>
      <dgm:spPr/>
    </dgm:pt>
    <dgm:pt modelId="{3743D23D-67E3-430A-B431-6FD49453BF94}" type="pres">
      <dgm:prSet presAssocID="{46D6050F-252F-44C8-A943-C58AB20207F2}" presName="accentRepeatNode" presStyleLbl="solidFgAcc1" presStyleIdx="0" presStyleCnt="5"/>
      <dgm:spPr/>
    </dgm:pt>
    <dgm:pt modelId="{BBE9B362-FB5C-4DCD-B1A0-E2119B3A9D1D}" type="pres">
      <dgm:prSet presAssocID="{06AEBE53-C4EB-4440-8FE5-28A822F9E21D}" presName="text_2" presStyleLbl="node1" presStyleIdx="1" presStyleCnt="5">
        <dgm:presLayoutVars>
          <dgm:bulletEnabled val="1"/>
        </dgm:presLayoutVars>
      </dgm:prSet>
      <dgm:spPr/>
    </dgm:pt>
    <dgm:pt modelId="{9002E3CE-DD66-425F-95EB-CCB319E4D132}" type="pres">
      <dgm:prSet presAssocID="{06AEBE53-C4EB-4440-8FE5-28A822F9E21D}" presName="accent_2" presStyleCnt="0"/>
      <dgm:spPr/>
    </dgm:pt>
    <dgm:pt modelId="{F3167451-91DC-4CEB-A3B9-2EE3DA9D75FB}" type="pres">
      <dgm:prSet presAssocID="{06AEBE53-C4EB-4440-8FE5-28A822F9E21D}" presName="accentRepeatNode" presStyleLbl="solidFgAcc1" presStyleIdx="1" presStyleCnt="5"/>
      <dgm:spPr/>
    </dgm:pt>
    <dgm:pt modelId="{8B2CDF13-6268-4C14-AE19-713AE719E0A5}" type="pres">
      <dgm:prSet presAssocID="{F90F2AA0-A3B4-42B9-BD69-47EB686F92BD}" presName="text_3" presStyleLbl="node1" presStyleIdx="2" presStyleCnt="5">
        <dgm:presLayoutVars>
          <dgm:bulletEnabled val="1"/>
        </dgm:presLayoutVars>
      </dgm:prSet>
      <dgm:spPr/>
    </dgm:pt>
    <dgm:pt modelId="{26DABB13-360F-4B0F-834D-DE28DE27AA0F}" type="pres">
      <dgm:prSet presAssocID="{F90F2AA0-A3B4-42B9-BD69-47EB686F92BD}" presName="accent_3" presStyleCnt="0"/>
      <dgm:spPr/>
    </dgm:pt>
    <dgm:pt modelId="{6601D155-5031-4A74-B0A5-18EDD8F07622}" type="pres">
      <dgm:prSet presAssocID="{F90F2AA0-A3B4-42B9-BD69-47EB686F92BD}" presName="accentRepeatNode" presStyleLbl="solidFgAcc1" presStyleIdx="2" presStyleCnt="5"/>
      <dgm:spPr/>
    </dgm:pt>
    <dgm:pt modelId="{1EEAEC25-0973-4611-B2CF-0A741A275E13}" type="pres">
      <dgm:prSet presAssocID="{9C2F872D-2C1D-4EB4-9D0D-CE3809D8F88B}" presName="text_4" presStyleLbl="node1" presStyleIdx="3" presStyleCnt="5">
        <dgm:presLayoutVars>
          <dgm:bulletEnabled val="1"/>
        </dgm:presLayoutVars>
      </dgm:prSet>
      <dgm:spPr/>
    </dgm:pt>
    <dgm:pt modelId="{7484BF38-D712-4C36-B3D3-E1D0AEDBC5E7}" type="pres">
      <dgm:prSet presAssocID="{9C2F872D-2C1D-4EB4-9D0D-CE3809D8F88B}" presName="accent_4" presStyleCnt="0"/>
      <dgm:spPr/>
    </dgm:pt>
    <dgm:pt modelId="{33626277-7631-433D-9628-47DB8985284E}" type="pres">
      <dgm:prSet presAssocID="{9C2F872D-2C1D-4EB4-9D0D-CE3809D8F88B}" presName="accentRepeatNode" presStyleLbl="solidFgAcc1" presStyleIdx="3" presStyleCnt="5"/>
      <dgm:spPr/>
    </dgm:pt>
    <dgm:pt modelId="{1828543E-C83F-4A60-9A7F-F12D5EC7C8AA}" type="pres">
      <dgm:prSet presAssocID="{165FD0A7-B4E9-489C-B585-384D4838604D}" presName="text_5" presStyleLbl="node1" presStyleIdx="4" presStyleCnt="5">
        <dgm:presLayoutVars>
          <dgm:bulletEnabled val="1"/>
        </dgm:presLayoutVars>
      </dgm:prSet>
      <dgm:spPr/>
    </dgm:pt>
    <dgm:pt modelId="{4601BC1B-7737-4124-B8A3-4525AB49B5CE}" type="pres">
      <dgm:prSet presAssocID="{165FD0A7-B4E9-489C-B585-384D4838604D}" presName="accent_5" presStyleCnt="0"/>
      <dgm:spPr/>
    </dgm:pt>
    <dgm:pt modelId="{E100B7F9-3210-422B-A2AA-5C7413D0E83C}" type="pres">
      <dgm:prSet presAssocID="{165FD0A7-B4E9-489C-B585-384D4838604D}" presName="accentRepeatNode" presStyleLbl="solidFgAcc1" presStyleIdx="4" presStyleCnt="5"/>
      <dgm:spPr/>
    </dgm:pt>
  </dgm:ptLst>
  <dgm:cxnLst>
    <dgm:cxn modelId="{2A5AA10F-D06F-4CD5-AF60-249783BED989}" srcId="{E84B097E-4B85-4BAA-A7FC-7437C8563542}" destId="{165FD0A7-B4E9-489C-B585-384D4838604D}" srcOrd="4" destOrd="0" parTransId="{26968688-4262-4AAB-978F-6BA1CCDBC569}" sibTransId="{056DA710-35D8-4578-8BDF-F46585B450A7}"/>
    <dgm:cxn modelId="{F5867442-A8BF-4CC5-BE28-EB591902FE76}" srcId="{E84B097E-4B85-4BAA-A7FC-7437C8563542}" destId="{9C2F872D-2C1D-4EB4-9D0D-CE3809D8F88B}" srcOrd="3" destOrd="0" parTransId="{7FE4132D-5167-4E22-AA9E-81725F76AC7A}" sibTransId="{0EA38746-2EA0-4904-951B-9ACF6731383C}"/>
    <dgm:cxn modelId="{80DED379-3203-444B-9A99-5CFD433EBA71}" type="presOf" srcId="{46D6050F-252F-44C8-A943-C58AB20207F2}" destId="{1FCCD951-21D1-46BF-B27A-DB93F3D38C71}" srcOrd="0" destOrd="0" presId="urn:microsoft.com/office/officeart/2008/layout/VerticalCurvedList"/>
    <dgm:cxn modelId="{5AF5DB7F-C370-4EBB-A29A-40A21721C8E3}" srcId="{E84B097E-4B85-4BAA-A7FC-7437C8563542}" destId="{06AEBE53-C4EB-4440-8FE5-28A822F9E21D}" srcOrd="1" destOrd="0" parTransId="{858A1603-B886-4969-B270-0523E89B629B}" sibTransId="{A7542876-55BD-4D57-9F2C-C5FE1D23475E}"/>
    <dgm:cxn modelId="{5896C881-25C3-4D2E-A935-86580F0F6BFC}" type="presOf" srcId="{2B2F25E7-9966-46D2-BBB3-C0E656A8BD65}" destId="{58DDDAF8-3A9B-4516-A2E9-A50234EFCC6B}" srcOrd="0" destOrd="0" presId="urn:microsoft.com/office/officeart/2008/layout/VerticalCurvedList"/>
    <dgm:cxn modelId="{02459B8B-8BCA-48A6-A8DB-2CDD8B4A4381}" type="presOf" srcId="{06AEBE53-C4EB-4440-8FE5-28A822F9E21D}" destId="{BBE9B362-FB5C-4DCD-B1A0-E2119B3A9D1D}" srcOrd="0" destOrd="0" presId="urn:microsoft.com/office/officeart/2008/layout/VerticalCurvedList"/>
    <dgm:cxn modelId="{1217208F-8262-4890-95CD-2C5713F7A877}" type="presOf" srcId="{F90F2AA0-A3B4-42B9-BD69-47EB686F92BD}" destId="{8B2CDF13-6268-4C14-AE19-713AE719E0A5}" srcOrd="0" destOrd="0" presId="urn:microsoft.com/office/officeart/2008/layout/VerticalCurvedList"/>
    <dgm:cxn modelId="{0EA28692-E05E-436E-A9AE-A6DAE85C760E}" srcId="{E84B097E-4B85-4BAA-A7FC-7437C8563542}" destId="{F90F2AA0-A3B4-42B9-BD69-47EB686F92BD}" srcOrd="2" destOrd="0" parTransId="{B9E598E0-AB3A-4146-9CF2-EED5004A3F2F}" sibTransId="{B1E28FEC-B9BE-452E-A65A-4001FBE19484}"/>
    <dgm:cxn modelId="{F6D85E9F-7385-4291-9809-DAC94BD9FF7F}" type="presOf" srcId="{9C2F872D-2C1D-4EB4-9D0D-CE3809D8F88B}" destId="{1EEAEC25-0973-4611-B2CF-0A741A275E13}" srcOrd="0" destOrd="0" presId="urn:microsoft.com/office/officeart/2008/layout/VerticalCurvedList"/>
    <dgm:cxn modelId="{7E8702C6-862D-4085-B499-239AC31419B7}" type="presOf" srcId="{165FD0A7-B4E9-489C-B585-384D4838604D}" destId="{1828543E-C83F-4A60-9A7F-F12D5EC7C8AA}" srcOrd="0" destOrd="0" presId="urn:microsoft.com/office/officeart/2008/layout/VerticalCurvedList"/>
    <dgm:cxn modelId="{B4FE26D6-4A7B-423F-8A58-C7564FCF5B66}" srcId="{E84B097E-4B85-4BAA-A7FC-7437C8563542}" destId="{46D6050F-252F-44C8-A943-C58AB20207F2}" srcOrd="0" destOrd="0" parTransId="{CF9DE201-9C80-4E2E-B3AD-65909D02FC50}" sibTransId="{2B2F25E7-9966-46D2-BBB3-C0E656A8BD65}"/>
    <dgm:cxn modelId="{B11002FE-24B9-43E9-95D5-A37E4F61FDD0}" type="presOf" srcId="{E84B097E-4B85-4BAA-A7FC-7437C8563542}" destId="{51891B7C-625A-4D1C-A62C-74AE3A5E99A4}" srcOrd="0" destOrd="0" presId="urn:microsoft.com/office/officeart/2008/layout/VerticalCurvedList"/>
    <dgm:cxn modelId="{21017A6C-8C56-47C4-ADF4-697E2DC69202}" type="presParOf" srcId="{51891B7C-625A-4D1C-A62C-74AE3A5E99A4}" destId="{D4CCAAAD-6BAF-45C2-A83C-0E0EF2DD95C9}" srcOrd="0" destOrd="0" presId="urn:microsoft.com/office/officeart/2008/layout/VerticalCurvedList"/>
    <dgm:cxn modelId="{672B311B-0837-42AF-89A3-4868067D6098}" type="presParOf" srcId="{D4CCAAAD-6BAF-45C2-A83C-0E0EF2DD95C9}" destId="{EB7AB994-D5D4-4F61-A4DF-448E3415F5DA}" srcOrd="0" destOrd="0" presId="urn:microsoft.com/office/officeart/2008/layout/VerticalCurvedList"/>
    <dgm:cxn modelId="{4B7E790B-F676-4DE3-8AB8-ECA3DBB0D091}" type="presParOf" srcId="{EB7AB994-D5D4-4F61-A4DF-448E3415F5DA}" destId="{F719BCAB-B224-4014-8A03-D5A03BAB3E34}" srcOrd="0" destOrd="0" presId="urn:microsoft.com/office/officeart/2008/layout/VerticalCurvedList"/>
    <dgm:cxn modelId="{78777835-6B3D-4E57-84F6-6C0E683F46AA}" type="presParOf" srcId="{EB7AB994-D5D4-4F61-A4DF-448E3415F5DA}" destId="{58DDDAF8-3A9B-4516-A2E9-A50234EFCC6B}" srcOrd="1" destOrd="0" presId="urn:microsoft.com/office/officeart/2008/layout/VerticalCurvedList"/>
    <dgm:cxn modelId="{0FA51A5C-51BB-4329-ABD2-4ACC66CF51A1}" type="presParOf" srcId="{EB7AB994-D5D4-4F61-A4DF-448E3415F5DA}" destId="{FC6BAC9F-00A7-4346-A027-4783508ED101}" srcOrd="2" destOrd="0" presId="urn:microsoft.com/office/officeart/2008/layout/VerticalCurvedList"/>
    <dgm:cxn modelId="{EFDDC8AC-63A0-420E-B1AE-3B9B0413E37F}" type="presParOf" srcId="{EB7AB994-D5D4-4F61-A4DF-448E3415F5DA}" destId="{945D277D-FDAB-420D-9D57-35BE2E499876}" srcOrd="3" destOrd="0" presId="urn:microsoft.com/office/officeart/2008/layout/VerticalCurvedList"/>
    <dgm:cxn modelId="{453BBA46-2514-4394-83E6-59E91EFF5006}" type="presParOf" srcId="{D4CCAAAD-6BAF-45C2-A83C-0E0EF2DD95C9}" destId="{1FCCD951-21D1-46BF-B27A-DB93F3D38C71}" srcOrd="1" destOrd="0" presId="urn:microsoft.com/office/officeart/2008/layout/VerticalCurvedList"/>
    <dgm:cxn modelId="{645776DF-A8CC-4652-8C68-4A3863F42E03}" type="presParOf" srcId="{D4CCAAAD-6BAF-45C2-A83C-0E0EF2DD95C9}" destId="{6705E223-AAC0-498E-AD2E-3D2171EB5318}" srcOrd="2" destOrd="0" presId="urn:microsoft.com/office/officeart/2008/layout/VerticalCurvedList"/>
    <dgm:cxn modelId="{EF51829C-3B07-44B3-89FE-07A59D13CBE3}" type="presParOf" srcId="{6705E223-AAC0-498E-AD2E-3D2171EB5318}" destId="{3743D23D-67E3-430A-B431-6FD49453BF94}" srcOrd="0" destOrd="0" presId="urn:microsoft.com/office/officeart/2008/layout/VerticalCurvedList"/>
    <dgm:cxn modelId="{4EC3670A-94AB-497D-BFBF-B2847384643E}" type="presParOf" srcId="{D4CCAAAD-6BAF-45C2-A83C-0E0EF2DD95C9}" destId="{BBE9B362-FB5C-4DCD-B1A0-E2119B3A9D1D}" srcOrd="3" destOrd="0" presId="urn:microsoft.com/office/officeart/2008/layout/VerticalCurvedList"/>
    <dgm:cxn modelId="{69A57DFD-C7D7-4C00-A80A-0BA729A860D6}" type="presParOf" srcId="{D4CCAAAD-6BAF-45C2-A83C-0E0EF2DD95C9}" destId="{9002E3CE-DD66-425F-95EB-CCB319E4D132}" srcOrd="4" destOrd="0" presId="urn:microsoft.com/office/officeart/2008/layout/VerticalCurvedList"/>
    <dgm:cxn modelId="{6C33FA64-A6A6-4647-BB56-F0E83F279093}" type="presParOf" srcId="{9002E3CE-DD66-425F-95EB-CCB319E4D132}" destId="{F3167451-91DC-4CEB-A3B9-2EE3DA9D75FB}" srcOrd="0" destOrd="0" presId="urn:microsoft.com/office/officeart/2008/layout/VerticalCurvedList"/>
    <dgm:cxn modelId="{0DB1C074-5BC5-4B0E-BC48-443EE89A1FA2}" type="presParOf" srcId="{D4CCAAAD-6BAF-45C2-A83C-0E0EF2DD95C9}" destId="{8B2CDF13-6268-4C14-AE19-713AE719E0A5}" srcOrd="5" destOrd="0" presId="urn:microsoft.com/office/officeart/2008/layout/VerticalCurvedList"/>
    <dgm:cxn modelId="{E944C933-52EC-47BB-ACDC-0A9C6C702D4D}" type="presParOf" srcId="{D4CCAAAD-6BAF-45C2-A83C-0E0EF2DD95C9}" destId="{26DABB13-360F-4B0F-834D-DE28DE27AA0F}" srcOrd="6" destOrd="0" presId="urn:microsoft.com/office/officeart/2008/layout/VerticalCurvedList"/>
    <dgm:cxn modelId="{92ED28BF-9928-4B57-9765-F09C7E1D5A75}" type="presParOf" srcId="{26DABB13-360F-4B0F-834D-DE28DE27AA0F}" destId="{6601D155-5031-4A74-B0A5-18EDD8F07622}" srcOrd="0" destOrd="0" presId="urn:microsoft.com/office/officeart/2008/layout/VerticalCurvedList"/>
    <dgm:cxn modelId="{CD67AA1D-52AF-43B9-AAC4-F9AB22087E70}" type="presParOf" srcId="{D4CCAAAD-6BAF-45C2-A83C-0E0EF2DD95C9}" destId="{1EEAEC25-0973-4611-B2CF-0A741A275E13}" srcOrd="7" destOrd="0" presId="urn:microsoft.com/office/officeart/2008/layout/VerticalCurvedList"/>
    <dgm:cxn modelId="{CCE31B8E-2829-4405-B1A5-30789FF64DFF}" type="presParOf" srcId="{D4CCAAAD-6BAF-45C2-A83C-0E0EF2DD95C9}" destId="{7484BF38-D712-4C36-B3D3-E1D0AEDBC5E7}" srcOrd="8" destOrd="0" presId="urn:microsoft.com/office/officeart/2008/layout/VerticalCurvedList"/>
    <dgm:cxn modelId="{6588CC78-8278-4B13-AC98-9377AE7FE627}" type="presParOf" srcId="{7484BF38-D712-4C36-B3D3-E1D0AEDBC5E7}" destId="{33626277-7631-433D-9628-47DB8985284E}" srcOrd="0" destOrd="0" presId="urn:microsoft.com/office/officeart/2008/layout/VerticalCurvedList"/>
    <dgm:cxn modelId="{1F991256-982D-4FA0-A060-B54D846E3876}" type="presParOf" srcId="{D4CCAAAD-6BAF-45C2-A83C-0E0EF2DD95C9}" destId="{1828543E-C83F-4A60-9A7F-F12D5EC7C8AA}" srcOrd="9" destOrd="0" presId="urn:microsoft.com/office/officeart/2008/layout/VerticalCurvedList"/>
    <dgm:cxn modelId="{13B6CF81-9272-49D6-8172-F912C1E3A60D}" type="presParOf" srcId="{D4CCAAAD-6BAF-45C2-A83C-0E0EF2DD95C9}" destId="{4601BC1B-7737-4124-B8A3-4525AB49B5CE}" srcOrd="10" destOrd="0" presId="urn:microsoft.com/office/officeart/2008/layout/VerticalCurvedList"/>
    <dgm:cxn modelId="{90F49CFF-A61B-4529-BD71-F3B05B58BA4F}" type="presParOf" srcId="{4601BC1B-7737-4124-B8A3-4525AB49B5CE}" destId="{E100B7F9-3210-422B-A2AA-5C7413D0E83C}"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40EBFE8-8796-42A7-A98B-39613964A86E}"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752FDFBE-1BEC-4548-9B79-85E96BF5828C}">
      <dgm:prSet phldrT="[Text]" custT="1"/>
      <dgm:spPr/>
      <dgm:t>
        <a:bodyPr/>
        <a:lstStyle/>
        <a:p>
          <a:r>
            <a:rPr lang="vi-VN" sz="1300">
              <a:solidFill>
                <a:schemeClr val="accent6">
                  <a:lumMod val="50000"/>
                </a:schemeClr>
              </a:solidFill>
              <a:latin typeface="Calibri" panose="020F0502020204030204" pitchFamily="34" charset="0"/>
              <a:cs typeface="Calibri" panose="020F0502020204030204" pitchFamily="34" charset="0"/>
            </a:rPr>
            <a:t>Faceplate là một nhóm các đối tượng hiển thị và hoạt động được định cấu hình mà bạn quản lý và thay đổi tập trung trong một thư viện. </a:t>
          </a:r>
          <a:endParaRPr lang="en-US" sz="1300">
            <a:solidFill>
              <a:schemeClr val="accent6">
                <a:lumMod val="50000"/>
              </a:schemeClr>
            </a:solidFill>
            <a:latin typeface="Calibri" panose="020F0502020204030204" pitchFamily="34" charset="0"/>
            <a:cs typeface="Calibri" panose="020F0502020204030204" pitchFamily="34" charset="0"/>
          </a:endParaRPr>
        </a:p>
      </dgm:t>
    </dgm:pt>
    <dgm:pt modelId="{12374E5D-B026-4CC6-B250-B351DA6363EA}" type="parTrans" cxnId="{AF7E5C4B-16BB-4587-A73E-9132FF6A1A01}">
      <dgm:prSet/>
      <dgm:spPr/>
      <dgm:t>
        <a:bodyPr/>
        <a:lstStyle/>
        <a:p>
          <a:endParaRPr lang="en-US"/>
        </a:p>
      </dgm:t>
    </dgm:pt>
    <dgm:pt modelId="{9860335F-09E3-4CAD-B2A7-7C88B23AF6AF}" type="sibTrans" cxnId="{AF7E5C4B-16BB-4587-A73E-9132FF6A1A01}">
      <dgm:prSet/>
      <dgm:spPr/>
      <dgm:t>
        <a:bodyPr/>
        <a:lstStyle/>
        <a:p>
          <a:endParaRPr lang="en-US"/>
        </a:p>
      </dgm:t>
    </dgm:pt>
    <dgm:pt modelId="{3EDA9C3B-A100-4152-A7BF-7346D2F34549}">
      <dgm:prSet custT="1"/>
      <dgm:spPr/>
      <dgm:t>
        <a:bodyPr/>
        <a:lstStyle/>
        <a:p>
          <a:r>
            <a:rPr lang="en-US" sz="1300">
              <a:solidFill>
                <a:schemeClr val="accent6">
                  <a:lumMod val="50000"/>
                </a:schemeClr>
              </a:solidFill>
            </a:rPr>
            <a:t>Bạn có thể sử dụng faceplate nhiều lần trong các dự án khác nhau.</a:t>
          </a:r>
        </a:p>
      </dgm:t>
    </dgm:pt>
    <dgm:pt modelId="{23030FAC-44AA-4C72-807B-1E59171DF275}" type="parTrans" cxnId="{41C3E19E-721D-4633-B742-07FD2B1A65BC}">
      <dgm:prSet/>
      <dgm:spPr/>
      <dgm:t>
        <a:bodyPr/>
        <a:lstStyle/>
        <a:p>
          <a:endParaRPr lang="en-US"/>
        </a:p>
      </dgm:t>
    </dgm:pt>
    <dgm:pt modelId="{9A882CDF-6264-4E4C-B919-A0D892D0AB45}" type="sibTrans" cxnId="{41C3E19E-721D-4633-B742-07FD2B1A65BC}">
      <dgm:prSet/>
      <dgm:spPr/>
      <dgm:t>
        <a:bodyPr/>
        <a:lstStyle/>
        <a:p>
          <a:endParaRPr lang="en-US"/>
        </a:p>
      </dgm:t>
    </dgm:pt>
    <dgm:pt modelId="{E6E27A07-EA2A-43B3-8BDE-544917C9D2CD}">
      <dgm:prSet custT="1"/>
      <dgm:spPr/>
      <dgm:t>
        <a:bodyPr/>
        <a:lstStyle/>
        <a:p>
          <a:r>
            <a:rPr lang="en-US" sz="1300">
              <a:solidFill>
                <a:schemeClr val="accent6">
                  <a:lumMod val="50000"/>
                </a:schemeClr>
              </a:solidFill>
            </a:rPr>
            <a:t>Các faceplate được lưu trong “Library Task &gt; Project library.”</a:t>
          </a:r>
        </a:p>
      </dgm:t>
    </dgm:pt>
    <dgm:pt modelId="{EA2D14F6-09AA-46C8-995D-08A91FBA4119}" type="parTrans" cxnId="{AA5E6E61-7A41-4D4A-B6C8-E717817ED0A3}">
      <dgm:prSet/>
      <dgm:spPr/>
      <dgm:t>
        <a:bodyPr/>
        <a:lstStyle/>
        <a:p>
          <a:endParaRPr lang="en-US"/>
        </a:p>
      </dgm:t>
    </dgm:pt>
    <dgm:pt modelId="{19A6385C-7811-449D-8594-9E83051D0A6C}" type="sibTrans" cxnId="{AA5E6E61-7A41-4D4A-B6C8-E717817ED0A3}">
      <dgm:prSet/>
      <dgm:spPr/>
      <dgm:t>
        <a:bodyPr/>
        <a:lstStyle/>
        <a:p>
          <a:endParaRPr lang="en-US"/>
        </a:p>
      </dgm:t>
    </dgm:pt>
    <dgm:pt modelId="{B79B568F-1C4E-4BA2-AA50-183F2336A2C4}" type="pres">
      <dgm:prSet presAssocID="{840EBFE8-8796-42A7-A98B-39613964A86E}" presName="Name0" presStyleCnt="0">
        <dgm:presLayoutVars>
          <dgm:chMax val="7"/>
          <dgm:chPref val="7"/>
          <dgm:dir/>
        </dgm:presLayoutVars>
      </dgm:prSet>
      <dgm:spPr/>
    </dgm:pt>
    <dgm:pt modelId="{61993BFB-4EC3-466C-90B3-F1BAC28167EF}" type="pres">
      <dgm:prSet presAssocID="{840EBFE8-8796-42A7-A98B-39613964A86E}" presName="Name1" presStyleCnt="0"/>
      <dgm:spPr/>
    </dgm:pt>
    <dgm:pt modelId="{48795B19-62E0-49EC-91EF-4B921E47A7EB}" type="pres">
      <dgm:prSet presAssocID="{840EBFE8-8796-42A7-A98B-39613964A86E}" presName="cycle" presStyleCnt="0"/>
      <dgm:spPr/>
    </dgm:pt>
    <dgm:pt modelId="{625D9F74-B9E9-4CDC-B12D-AD46E51F0A5D}" type="pres">
      <dgm:prSet presAssocID="{840EBFE8-8796-42A7-A98B-39613964A86E}" presName="srcNode" presStyleLbl="node1" presStyleIdx="0" presStyleCnt="3"/>
      <dgm:spPr/>
    </dgm:pt>
    <dgm:pt modelId="{893C364E-E1BD-43F5-8B1D-B85F00C0C0F0}" type="pres">
      <dgm:prSet presAssocID="{840EBFE8-8796-42A7-A98B-39613964A86E}" presName="conn" presStyleLbl="parChTrans1D2" presStyleIdx="0" presStyleCnt="1"/>
      <dgm:spPr/>
    </dgm:pt>
    <dgm:pt modelId="{468849BB-AF69-4248-AB7F-9762A32E1107}" type="pres">
      <dgm:prSet presAssocID="{840EBFE8-8796-42A7-A98B-39613964A86E}" presName="extraNode" presStyleLbl="node1" presStyleIdx="0" presStyleCnt="3"/>
      <dgm:spPr/>
    </dgm:pt>
    <dgm:pt modelId="{824D5293-F0A9-4341-AA7D-38D3B039A4DE}" type="pres">
      <dgm:prSet presAssocID="{840EBFE8-8796-42A7-A98B-39613964A86E}" presName="dstNode" presStyleLbl="node1" presStyleIdx="0" presStyleCnt="3"/>
      <dgm:spPr/>
    </dgm:pt>
    <dgm:pt modelId="{96DBB6E6-C30C-4088-BF2D-341A454AF32E}" type="pres">
      <dgm:prSet presAssocID="{752FDFBE-1BEC-4548-9B79-85E96BF5828C}" presName="text_1" presStyleLbl="node1" presStyleIdx="0" presStyleCnt="3">
        <dgm:presLayoutVars>
          <dgm:bulletEnabled val="1"/>
        </dgm:presLayoutVars>
      </dgm:prSet>
      <dgm:spPr/>
    </dgm:pt>
    <dgm:pt modelId="{5693207C-AECE-4222-B5D8-8E2CEF71BE37}" type="pres">
      <dgm:prSet presAssocID="{752FDFBE-1BEC-4548-9B79-85E96BF5828C}" presName="accent_1" presStyleCnt="0"/>
      <dgm:spPr/>
    </dgm:pt>
    <dgm:pt modelId="{634876EE-E4C9-4CCA-95C3-6ED2A930E904}" type="pres">
      <dgm:prSet presAssocID="{752FDFBE-1BEC-4548-9B79-85E96BF5828C}" presName="accentRepeatNode" presStyleLbl="solidFgAcc1" presStyleIdx="0" presStyleCnt="3"/>
      <dgm:spPr/>
    </dgm:pt>
    <dgm:pt modelId="{8BBD783F-75BC-47F3-9D01-BD50AA2BECCB}" type="pres">
      <dgm:prSet presAssocID="{3EDA9C3B-A100-4152-A7BF-7346D2F34549}" presName="text_2" presStyleLbl="node1" presStyleIdx="1" presStyleCnt="3">
        <dgm:presLayoutVars>
          <dgm:bulletEnabled val="1"/>
        </dgm:presLayoutVars>
      </dgm:prSet>
      <dgm:spPr/>
    </dgm:pt>
    <dgm:pt modelId="{50944F6F-D430-4485-9EA1-5BA95B6222CA}" type="pres">
      <dgm:prSet presAssocID="{3EDA9C3B-A100-4152-A7BF-7346D2F34549}" presName="accent_2" presStyleCnt="0"/>
      <dgm:spPr/>
    </dgm:pt>
    <dgm:pt modelId="{92FB9675-A065-445F-8389-DBB67AA32C74}" type="pres">
      <dgm:prSet presAssocID="{3EDA9C3B-A100-4152-A7BF-7346D2F34549}" presName="accentRepeatNode" presStyleLbl="solidFgAcc1" presStyleIdx="1" presStyleCnt="3"/>
      <dgm:spPr/>
    </dgm:pt>
    <dgm:pt modelId="{5C8D1544-65A4-4DF7-A5FF-24A3A743C028}" type="pres">
      <dgm:prSet presAssocID="{E6E27A07-EA2A-43B3-8BDE-544917C9D2CD}" presName="text_3" presStyleLbl="node1" presStyleIdx="2" presStyleCnt="3">
        <dgm:presLayoutVars>
          <dgm:bulletEnabled val="1"/>
        </dgm:presLayoutVars>
      </dgm:prSet>
      <dgm:spPr/>
    </dgm:pt>
    <dgm:pt modelId="{629F84D3-847E-4644-8F0A-ED85571C3FD7}" type="pres">
      <dgm:prSet presAssocID="{E6E27A07-EA2A-43B3-8BDE-544917C9D2CD}" presName="accent_3" presStyleCnt="0"/>
      <dgm:spPr/>
    </dgm:pt>
    <dgm:pt modelId="{11F495D8-92D9-4F14-92B3-51674CDA96AA}" type="pres">
      <dgm:prSet presAssocID="{E6E27A07-EA2A-43B3-8BDE-544917C9D2CD}" presName="accentRepeatNode" presStyleLbl="solidFgAcc1" presStyleIdx="2" presStyleCnt="3"/>
      <dgm:spPr/>
    </dgm:pt>
  </dgm:ptLst>
  <dgm:cxnLst>
    <dgm:cxn modelId="{E4F6A21A-D678-4D11-A1EB-AFDA7CD59FF5}" type="presOf" srcId="{3EDA9C3B-A100-4152-A7BF-7346D2F34549}" destId="{8BBD783F-75BC-47F3-9D01-BD50AA2BECCB}" srcOrd="0" destOrd="0" presId="urn:microsoft.com/office/officeart/2008/layout/VerticalCurvedList"/>
    <dgm:cxn modelId="{FD04533F-E0EC-4887-970B-F6ADC5AEAAB1}" type="presOf" srcId="{9860335F-09E3-4CAD-B2A7-7C88B23AF6AF}" destId="{893C364E-E1BD-43F5-8B1D-B85F00C0C0F0}" srcOrd="0" destOrd="0" presId="urn:microsoft.com/office/officeart/2008/layout/VerticalCurvedList"/>
    <dgm:cxn modelId="{AA5E6E61-7A41-4D4A-B6C8-E717817ED0A3}" srcId="{840EBFE8-8796-42A7-A98B-39613964A86E}" destId="{E6E27A07-EA2A-43B3-8BDE-544917C9D2CD}" srcOrd="2" destOrd="0" parTransId="{EA2D14F6-09AA-46C8-995D-08A91FBA4119}" sibTransId="{19A6385C-7811-449D-8594-9E83051D0A6C}"/>
    <dgm:cxn modelId="{AF7E5C4B-16BB-4587-A73E-9132FF6A1A01}" srcId="{840EBFE8-8796-42A7-A98B-39613964A86E}" destId="{752FDFBE-1BEC-4548-9B79-85E96BF5828C}" srcOrd="0" destOrd="0" parTransId="{12374E5D-B026-4CC6-B250-B351DA6363EA}" sibTransId="{9860335F-09E3-4CAD-B2A7-7C88B23AF6AF}"/>
    <dgm:cxn modelId="{3DFCB68F-4979-4070-B21E-707DF2C2716E}" type="presOf" srcId="{840EBFE8-8796-42A7-A98B-39613964A86E}" destId="{B79B568F-1C4E-4BA2-AA50-183F2336A2C4}" srcOrd="0" destOrd="0" presId="urn:microsoft.com/office/officeart/2008/layout/VerticalCurvedList"/>
    <dgm:cxn modelId="{41C3E19E-721D-4633-B742-07FD2B1A65BC}" srcId="{840EBFE8-8796-42A7-A98B-39613964A86E}" destId="{3EDA9C3B-A100-4152-A7BF-7346D2F34549}" srcOrd="1" destOrd="0" parTransId="{23030FAC-44AA-4C72-807B-1E59171DF275}" sibTransId="{9A882CDF-6264-4E4C-B919-A0D892D0AB45}"/>
    <dgm:cxn modelId="{861089B3-B441-4670-A5A7-D70292A99DBA}" type="presOf" srcId="{E6E27A07-EA2A-43B3-8BDE-544917C9D2CD}" destId="{5C8D1544-65A4-4DF7-A5FF-24A3A743C028}" srcOrd="0" destOrd="0" presId="urn:microsoft.com/office/officeart/2008/layout/VerticalCurvedList"/>
    <dgm:cxn modelId="{16AE42C7-BECD-4C04-AA8F-994065F8FB30}" type="presOf" srcId="{752FDFBE-1BEC-4548-9B79-85E96BF5828C}" destId="{96DBB6E6-C30C-4088-BF2D-341A454AF32E}" srcOrd="0" destOrd="0" presId="urn:microsoft.com/office/officeart/2008/layout/VerticalCurvedList"/>
    <dgm:cxn modelId="{24EBE240-8138-4993-AD50-A4211D3FC748}" type="presParOf" srcId="{B79B568F-1C4E-4BA2-AA50-183F2336A2C4}" destId="{61993BFB-4EC3-466C-90B3-F1BAC28167EF}" srcOrd="0" destOrd="0" presId="urn:microsoft.com/office/officeart/2008/layout/VerticalCurvedList"/>
    <dgm:cxn modelId="{C94AA05D-EFFC-48AD-BD7D-AD119756F234}" type="presParOf" srcId="{61993BFB-4EC3-466C-90B3-F1BAC28167EF}" destId="{48795B19-62E0-49EC-91EF-4B921E47A7EB}" srcOrd="0" destOrd="0" presId="urn:microsoft.com/office/officeart/2008/layout/VerticalCurvedList"/>
    <dgm:cxn modelId="{7E90CA45-EAAF-41A9-A5C8-8582159AE24D}" type="presParOf" srcId="{48795B19-62E0-49EC-91EF-4B921E47A7EB}" destId="{625D9F74-B9E9-4CDC-B12D-AD46E51F0A5D}" srcOrd="0" destOrd="0" presId="urn:microsoft.com/office/officeart/2008/layout/VerticalCurvedList"/>
    <dgm:cxn modelId="{6FFCE714-8139-471D-86AA-15E814B5E111}" type="presParOf" srcId="{48795B19-62E0-49EC-91EF-4B921E47A7EB}" destId="{893C364E-E1BD-43F5-8B1D-B85F00C0C0F0}" srcOrd="1" destOrd="0" presId="urn:microsoft.com/office/officeart/2008/layout/VerticalCurvedList"/>
    <dgm:cxn modelId="{1916FD3A-3F76-4F31-9179-020C56A072DD}" type="presParOf" srcId="{48795B19-62E0-49EC-91EF-4B921E47A7EB}" destId="{468849BB-AF69-4248-AB7F-9762A32E1107}" srcOrd="2" destOrd="0" presId="urn:microsoft.com/office/officeart/2008/layout/VerticalCurvedList"/>
    <dgm:cxn modelId="{39FA8C96-970B-413E-B164-C077869A9998}" type="presParOf" srcId="{48795B19-62E0-49EC-91EF-4B921E47A7EB}" destId="{824D5293-F0A9-4341-AA7D-38D3B039A4DE}" srcOrd="3" destOrd="0" presId="urn:microsoft.com/office/officeart/2008/layout/VerticalCurvedList"/>
    <dgm:cxn modelId="{97AD9D43-BDAB-4489-9D07-38F0711DC612}" type="presParOf" srcId="{61993BFB-4EC3-466C-90B3-F1BAC28167EF}" destId="{96DBB6E6-C30C-4088-BF2D-341A454AF32E}" srcOrd="1" destOrd="0" presId="urn:microsoft.com/office/officeart/2008/layout/VerticalCurvedList"/>
    <dgm:cxn modelId="{D2274F1C-D0CC-46B4-899E-EC0543AB9011}" type="presParOf" srcId="{61993BFB-4EC3-466C-90B3-F1BAC28167EF}" destId="{5693207C-AECE-4222-B5D8-8E2CEF71BE37}" srcOrd="2" destOrd="0" presId="urn:microsoft.com/office/officeart/2008/layout/VerticalCurvedList"/>
    <dgm:cxn modelId="{D110817E-F919-428A-B2C1-16D073B77ECA}" type="presParOf" srcId="{5693207C-AECE-4222-B5D8-8E2CEF71BE37}" destId="{634876EE-E4C9-4CCA-95C3-6ED2A930E904}" srcOrd="0" destOrd="0" presId="urn:microsoft.com/office/officeart/2008/layout/VerticalCurvedList"/>
    <dgm:cxn modelId="{81B1F859-6B33-427C-814E-96B958800376}" type="presParOf" srcId="{61993BFB-4EC3-466C-90B3-F1BAC28167EF}" destId="{8BBD783F-75BC-47F3-9D01-BD50AA2BECCB}" srcOrd="3" destOrd="0" presId="urn:microsoft.com/office/officeart/2008/layout/VerticalCurvedList"/>
    <dgm:cxn modelId="{AA46C234-7E0E-45F5-B440-33436602DB03}" type="presParOf" srcId="{61993BFB-4EC3-466C-90B3-F1BAC28167EF}" destId="{50944F6F-D430-4485-9EA1-5BA95B6222CA}" srcOrd="4" destOrd="0" presId="urn:microsoft.com/office/officeart/2008/layout/VerticalCurvedList"/>
    <dgm:cxn modelId="{41C58456-E19B-4079-B164-888B05E552DE}" type="presParOf" srcId="{50944F6F-D430-4485-9EA1-5BA95B6222CA}" destId="{92FB9675-A065-445F-8389-DBB67AA32C74}" srcOrd="0" destOrd="0" presId="urn:microsoft.com/office/officeart/2008/layout/VerticalCurvedList"/>
    <dgm:cxn modelId="{AE7A99AD-8A1B-499A-8311-7CA27678233C}" type="presParOf" srcId="{61993BFB-4EC3-466C-90B3-F1BAC28167EF}" destId="{5C8D1544-65A4-4DF7-A5FF-24A3A743C028}" srcOrd="5" destOrd="0" presId="urn:microsoft.com/office/officeart/2008/layout/VerticalCurvedList"/>
    <dgm:cxn modelId="{20D8FCCC-4C8F-4CAE-BEBE-FA27B35901A6}" type="presParOf" srcId="{61993BFB-4EC3-466C-90B3-F1BAC28167EF}" destId="{629F84D3-847E-4644-8F0A-ED85571C3FD7}" srcOrd="6" destOrd="0" presId="urn:microsoft.com/office/officeart/2008/layout/VerticalCurvedList"/>
    <dgm:cxn modelId="{A72DA63A-3FDD-402D-94FE-283C08F0E944}" type="presParOf" srcId="{629F84D3-847E-4644-8F0A-ED85571C3FD7}" destId="{11F495D8-92D9-4F14-92B3-51674CDA96AA}"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6CB861-9FF3-4C44-A977-BA5A2404EB0B}">
      <dsp:nvSpPr>
        <dsp:cNvPr id="0" name=""/>
        <dsp:cNvSpPr/>
      </dsp:nvSpPr>
      <dsp:spPr>
        <a:xfrm rot="16200000">
          <a:off x="-448292" y="448458"/>
          <a:ext cx="1328208" cy="431291"/>
        </a:xfrm>
        <a:prstGeom prst="flowChartManualOperation">
          <a:avLst/>
        </a:prstGeom>
        <a:solidFill>
          <a:schemeClr val="bg2">
            <a:lumMod val="1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0" rIns="63500" bIns="0" numCol="1" spcCol="1270" anchor="ctr" anchorCtr="0">
          <a:noAutofit/>
        </a:bodyPr>
        <a:lstStyle/>
        <a:p>
          <a:pPr marL="0" lvl="0" indent="0" algn="ctr" defTabSz="444500">
            <a:lnSpc>
              <a:spcPct val="90000"/>
            </a:lnSpc>
            <a:spcBef>
              <a:spcPct val="0"/>
            </a:spcBef>
            <a:spcAft>
              <a:spcPct val="35000"/>
            </a:spcAft>
            <a:buNone/>
          </a:pPr>
          <a:r>
            <a:rPr lang="en-US" sz="1000" kern="1200"/>
            <a:t>Layer 0</a:t>
          </a:r>
        </a:p>
      </dsp:txBody>
      <dsp:txXfrm rot="5400000">
        <a:off x="166" y="265642"/>
        <a:ext cx="431291" cy="796924"/>
      </dsp:txXfrm>
    </dsp:sp>
    <dsp:sp modelId="{A6AB2312-9C58-4B41-A8EA-6086BF3A62AB}">
      <dsp:nvSpPr>
        <dsp:cNvPr id="0" name=""/>
        <dsp:cNvSpPr/>
      </dsp:nvSpPr>
      <dsp:spPr>
        <a:xfrm rot="16200000">
          <a:off x="15345" y="448458"/>
          <a:ext cx="1328208" cy="431291"/>
        </a:xfrm>
        <a:prstGeom prst="flowChartManualOperation">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0" rIns="64306" bIns="0" numCol="1" spcCol="1270" anchor="ctr" anchorCtr="0">
          <a:noAutofit/>
        </a:bodyPr>
        <a:lstStyle/>
        <a:p>
          <a:pPr marL="0" lvl="0" indent="0" algn="ctr" defTabSz="444500">
            <a:lnSpc>
              <a:spcPct val="90000"/>
            </a:lnSpc>
            <a:spcBef>
              <a:spcPct val="0"/>
            </a:spcBef>
            <a:spcAft>
              <a:spcPct val="35000"/>
            </a:spcAft>
            <a:buNone/>
          </a:pPr>
          <a:r>
            <a:rPr lang="en-US" sz="1000" kern="1200"/>
            <a:t>Layer 1</a:t>
          </a:r>
        </a:p>
      </dsp:txBody>
      <dsp:txXfrm rot="5400000">
        <a:off x="463803" y="265642"/>
        <a:ext cx="431291" cy="796924"/>
      </dsp:txXfrm>
    </dsp:sp>
    <dsp:sp modelId="{8BF6A2D4-C8D2-42DC-878C-DA83CF386DB4}">
      <dsp:nvSpPr>
        <dsp:cNvPr id="0" name=""/>
        <dsp:cNvSpPr/>
      </dsp:nvSpPr>
      <dsp:spPr>
        <a:xfrm rot="16200000">
          <a:off x="479150" y="448458"/>
          <a:ext cx="1328208" cy="431291"/>
        </a:xfrm>
        <a:prstGeom prst="flowChartManualOperation">
          <a:avLst/>
        </a:prstGeom>
        <a:solidFill>
          <a:schemeClr val="bg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0" rIns="64306" bIns="0" numCol="1" spcCol="1270" anchor="ctr" anchorCtr="0">
          <a:noAutofit/>
        </a:bodyPr>
        <a:lstStyle/>
        <a:p>
          <a:pPr marL="0" lvl="0" indent="0" algn="ctr" defTabSz="444500">
            <a:lnSpc>
              <a:spcPct val="90000"/>
            </a:lnSpc>
            <a:spcBef>
              <a:spcPct val="0"/>
            </a:spcBef>
            <a:spcAft>
              <a:spcPct val="35000"/>
            </a:spcAft>
            <a:buNone/>
          </a:pPr>
          <a:r>
            <a:rPr lang="en-US" sz="1000" kern="1200"/>
            <a:t>Layer 2</a:t>
          </a:r>
        </a:p>
      </dsp:txBody>
      <dsp:txXfrm rot="5400000">
        <a:off x="927608" y="265642"/>
        <a:ext cx="431291" cy="7969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6CB861-9FF3-4C44-A977-BA5A2404EB0B}">
      <dsp:nvSpPr>
        <dsp:cNvPr id="0" name=""/>
        <dsp:cNvSpPr/>
      </dsp:nvSpPr>
      <dsp:spPr>
        <a:xfrm rot="16200000">
          <a:off x="-448292" y="448458"/>
          <a:ext cx="1328208" cy="431291"/>
        </a:xfrm>
        <a:prstGeom prst="flowChartManualOperation">
          <a:avLst/>
        </a:prstGeom>
        <a:solidFill>
          <a:schemeClr val="bg1">
            <a:lumMod val="8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0" rIns="63500" bIns="0" numCol="1" spcCol="1270" anchor="ctr" anchorCtr="0">
          <a:noAutofit/>
        </a:bodyPr>
        <a:lstStyle/>
        <a:p>
          <a:pPr marL="0" lvl="0" indent="0" algn="ctr" defTabSz="444500">
            <a:lnSpc>
              <a:spcPct val="90000"/>
            </a:lnSpc>
            <a:spcBef>
              <a:spcPct val="0"/>
            </a:spcBef>
            <a:spcAft>
              <a:spcPct val="35000"/>
            </a:spcAft>
            <a:buNone/>
          </a:pPr>
          <a:r>
            <a:rPr lang="en-US" sz="1000" kern="1200">
              <a:solidFill>
                <a:schemeClr val="accent6">
                  <a:lumMod val="50000"/>
                </a:schemeClr>
              </a:solidFill>
            </a:rPr>
            <a:t>Layer 29</a:t>
          </a:r>
        </a:p>
      </dsp:txBody>
      <dsp:txXfrm rot="5400000">
        <a:off x="166" y="265642"/>
        <a:ext cx="431291" cy="796924"/>
      </dsp:txXfrm>
    </dsp:sp>
    <dsp:sp modelId="{A6AB2312-9C58-4B41-A8EA-6086BF3A62AB}">
      <dsp:nvSpPr>
        <dsp:cNvPr id="0" name=""/>
        <dsp:cNvSpPr/>
      </dsp:nvSpPr>
      <dsp:spPr>
        <a:xfrm rot="16200000">
          <a:off x="15345" y="448458"/>
          <a:ext cx="1328208" cy="431291"/>
        </a:xfrm>
        <a:prstGeom prst="flowChartManualOperation">
          <a:avLst/>
        </a:prstGeom>
        <a:solidFill>
          <a:schemeClr val="bg1">
            <a:lumMod val="9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0" rIns="64306" bIns="0" numCol="1" spcCol="1270" anchor="ctr" anchorCtr="0">
          <a:noAutofit/>
        </a:bodyPr>
        <a:lstStyle/>
        <a:p>
          <a:pPr marL="0" lvl="0" indent="0" algn="ctr" defTabSz="444500">
            <a:lnSpc>
              <a:spcPct val="90000"/>
            </a:lnSpc>
            <a:spcBef>
              <a:spcPct val="0"/>
            </a:spcBef>
            <a:spcAft>
              <a:spcPct val="35000"/>
            </a:spcAft>
            <a:buNone/>
          </a:pPr>
          <a:r>
            <a:rPr lang="en-US" sz="1000" kern="1200">
              <a:solidFill>
                <a:schemeClr val="accent6">
                  <a:lumMod val="50000"/>
                </a:schemeClr>
              </a:solidFill>
            </a:rPr>
            <a:t>Layer 30</a:t>
          </a:r>
        </a:p>
      </dsp:txBody>
      <dsp:txXfrm rot="5400000">
        <a:off x="463803" y="265642"/>
        <a:ext cx="431291" cy="796924"/>
      </dsp:txXfrm>
    </dsp:sp>
    <dsp:sp modelId="{8BF6A2D4-C8D2-42DC-878C-DA83CF386DB4}">
      <dsp:nvSpPr>
        <dsp:cNvPr id="0" name=""/>
        <dsp:cNvSpPr/>
      </dsp:nvSpPr>
      <dsp:spPr>
        <a:xfrm rot="16200000">
          <a:off x="479150" y="448458"/>
          <a:ext cx="1328208" cy="431291"/>
        </a:xfrm>
        <a:prstGeom prst="flowChartManualOperation">
          <a:avLst/>
        </a:prstGeom>
        <a:solidFill>
          <a:schemeClr val="bg1">
            <a:lumMod val="9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0" rIns="64306" bIns="0" numCol="1" spcCol="1270" anchor="ctr" anchorCtr="0">
          <a:noAutofit/>
        </a:bodyPr>
        <a:lstStyle/>
        <a:p>
          <a:pPr marL="0" lvl="0" indent="0" algn="ctr" defTabSz="444500">
            <a:lnSpc>
              <a:spcPct val="90000"/>
            </a:lnSpc>
            <a:spcBef>
              <a:spcPct val="0"/>
            </a:spcBef>
            <a:spcAft>
              <a:spcPct val="35000"/>
            </a:spcAft>
            <a:buNone/>
          </a:pPr>
          <a:r>
            <a:rPr lang="en-US" sz="1000" kern="1200">
              <a:solidFill>
                <a:schemeClr val="accent6">
                  <a:lumMod val="50000"/>
                </a:schemeClr>
              </a:solidFill>
            </a:rPr>
            <a:t>Layer 31</a:t>
          </a:r>
        </a:p>
      </dsp:txBody>
      <dsp:txXfrm rot="5400000">
        <a:off x="927608" y="265642"/>
        <a:ext cx="431291" cy="7969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DDDAF8-3A9B-4516-A2E9-A50234EFCC6B}">
      <dsp:nvSpPr>
        <dsp:cNvPr id="0" name=""/>
        <dsp:cNvSpPr/>
      </dsp:nvSpPr>
      <dsp:spPr>
        <a:xfrm>
          <a:off x="-3380193" y="-519826"/>
          <a:ext cx="4030502" cy="4030502"/>
        </a:xfrm>
        <a:prstGeom prst="blockArc">
          <a:avLst>
            <a:gd name="adj1" fmla="val 18900000"/>
            <a:gd name="adj2" fmla="val 2700000"/>
            <a:gd name="adj3" fmla="val 536"/>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FCCD951-21D1-46BF-B27A-DB93F3D38C71}">
      <dsp:nvSpPr>
        <dsp:cNvPr id="0" name=""/>
        <dsp:cNvSpPr/>
      </dsp:nvSpPr>
      <dsp:spPr>
        <a:xfrm>
          <a:off x="285372" y="186868"/>
          <a:ext cx="6007340" cy="3739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843"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a:solidFill>
                <a:schemeClr val="accent6">
                  <a:lumMod val="50000"/>
                </a:schemeClr>
              </a:solidFill>
            </a:rPr>
            <a:t>CYCLIC DATA LOGGING</a:t>
          </a:r>
        </a:p>
      </dsp:txBody>
      <dsp:txXfrm>
        <a:off x="285372" y="186868"/>
        <a:ext cx="6007340" cy="373975"/>
      </dsp:txXfrm>
    </dsp:sp>
    <dsp:sp modelId="{3743D23D-67E3-430A-B431-6FD49453BF94}">
      <dsp:nvSpPr>
        <dsp:cNvPr id="0" name=""/>
        <dsp:cNvSpPr/>
      </dsp:nvSpPr>
      <dsp:spPr>
        <a:xfrm>
          <a:off x="51637" y="140121"/>
          <a:ext cx="467469" cy="46746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BE9B362-FB5C-4DCD-B1A0-E2119B3A9D1D}">
      <dsp:nvSpPr>
        <dsp:cNvPr id="0" name=""/>
        <dsp:cNvSpPr/>
      </dsp:nvSpPr>
      <dsp:spPr>
        <a:xfrm>
          <a:off x="553352" y="747652"/>
          <a:ext cx="5739359" cy="3739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843"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a:solidFill>
                <a:schemeClr val="accent6">
                  <a:lumMod val="50000"/>
                </a:schemeClr>
              </a:solidFill>
            </a:rPr>
            <a:t>CYCLIC – SELECTIVE DATA LOGGING</a:t>
          </a:r>
        </a:p>
      </dsp:txBody>
      <dsp:txXfrm>
        <a:off x="553352" y="747652"/>
        <a:ext cx="5739359" cy="373975"/>
      </dsp:txXfrm>
    </dsp:sp>
    <dsp:sp modelId="{F3167451-91DC-4CEB-A3B9-2EE3DA9D75FB}">
      <dsp:nvSpPr>
        <dsp:cNvPr id="0" name=""/>
        <dsp:cNvSpPr/>
      </dsp:nvSpPr>
      <dsp:spPr>
        <a:xfrm>
          <a:off x="319617" y="700905"/>
          <a:ext cx="467469" cy="46746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B2CDF13-6268-4C14-AE19-713AE719E0A5}">
      <dsp:nvSpPr>
        <dsp:cNvPr id="0" name=""/>
        <dsp:cNvSpPr/>
      </dsp:nvSpPr>
      <dsp:spPr>
        <a:xfrm>
          <a:off x="635601" y="1308437"/>
          <a:ext cx="5657111" cy="3739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843"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a:solidFill>
                <a:schemeClr val="accent6">
                  <a:lumMod val="50000"/>
                </a:schemeClr>
              </a:solidFill>
            </a:rPr>
            <a:t>DATA LOGGING ON DEMAND</a:t>
          </a:r>
        </a:p>
      </dsp:txBody>
      <dsp:txXfrm>
        <a:off x="635601" y="1308437"/>
        <a:ext cx="5657111" cy="373975"/>
      </dsp:txXfrm>
    </dsp:sp>
    <dsp:sp modelId="{6601D155-5031-4A74-B0A5-18EDD8F07622}">
      <dsp:nvSpPr>
        <dsp:cNvPr id="0" name=""/>
        <dsp:cNvSpPr/>
      </dsp:nvSpPr>
      <dsp:spPr>
        <a:xfrm>
          <a:off x="401866" y="1261690"/>
          <a:ext cx="467469" cy="46746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EEAEC25-0973-4611-B2CF-0A741A275E13}">
      <dsp:nvSpPr>
        <dsp:cNvPr id="0" name=""/>
        <dsp:cNvSpPr/>
      </dsp:nvSpPr>
      <dsp:spPr>
        <a:xfrm>
          <a:off x="553352" y="1869221"/>
          <a:ext cx="5739359" cy="3739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843"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a:solidFill>
                <a:schemeClr val="accent6">
                  <a:lumMod val="50000"/>
                </a:schemeClr>
              </a:solidFill>
            </a:rPr>
            <a:t>DATA LOGGING ON CHANGE</a:t>
          </a:r>
        </a:p>
      </dsp:txBody>
      <dsp:txXfrm>
        <a:off x="553352" y="1869221"/>
        <a:ext cx="5739359" cy="373975"/>
      </dsp:txXfrm>
    </dsp:sp>
    <dsp:sp modelId="{33626277-7631-433D-9628-47DB8985284E}">
      <dsp:nvSpPr>
        <dsp:cNvPr id="0" name=""/>
        <dsp:cNvSpPr/>
      </dsp:nvSpPr>
      <dsp:spPr>
        <a:xfrm>
          <a:off x="319617" y="1822474"/>
          <a:ext cx="467469" cy="46746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828543E-C83F-4A60-9A7F-F12D5EC7C8AA}">
      <dsp:nvSpPr>
        <dsp:cNvPr id="0" name=""/>
        <dsp:cNvSpPr/>
      </dsp:nvSpPr>
      <dsp:spPr>
        <a:xfrm>
          <a:off x="285372" y="2430005"/>
          <a:ext cx="6007340" cy="3739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843"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a:solidFill>
                <a:schemeClr val="accent6">
                  <a:lumMod val="50000"/>
                </a:schemeClr>
              </a:solidFill>
            </a:rPr>
            <a:t>COMPRESSED LOG</a:t>
          </a:r>
        </a:p>
      </dsp:txBody>
      <dsp:txXfrm>
        <a:off x="285372" y="2430005"/>
        <a:ext cx="6007340" cy="373975"/>
      </dsp:txXfrm>
    </dsp:sp>
    <dsp:sp modelId="{E100B7F9-3210-422B-A2AA-5C7413D0E83C}">
      <dsp:nvSpPr>
        <dsp:cNvPr id="0" name=""/>
        <dsp:cNvSpPr/>
      </dsp:nvSpPr>
      <dsp:spPr>
        <a:xfrm>
          <a:off x="51637" y="2383258"/>
          <a:ext cx="467469" cy="46746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3C364E-E1BD-43F5-8B1D-B85F00C0C0F0}">
      <dsp:nvSpPr>
        <dsp:cNvPr id="0" name=""/>
        <dsp:cNvSpPr/>
      </dsp:nvSpPr>
      <dsp:spPr>
        <a:xfrm>
          <a:off x="-4671640" y="-716160"/>
          <a:ext cx="5564648" cy="5564648"/>
        </a:xfrm>
        <a:prstGeom prst="blockArc">
          <a:avLst>
            <a:gd name="adj1" fmla="val 18900000"/>
            <a:gd name="adj2" fmla="val 2700000"/>
            <a:gd name="adj3" fmla="val 388"/>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6DBB6E6-C30C-4088-BF2D-341A454AF32E}">
      <dsp:nvSpPr>
        <dsp:cNvPr id="0" name=""/>
        <dsp:cNvSpPr/>
      </dsp:nvSpPr>
      <dsp:spPr>
        <a:xfrm>
          <a:off x="574327" y="413232"/>
          <a:ext cx="7751406" cy="8264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56007" tIns="33020" rIns="33020" bIns="33020" numCol="1" spcCol="1270" anchor="ctr" anchorCtr="0">
          <a:noAutofit/>
        </a:bodyPr>
        <a:lstStyle/>
        <a:p>
          <a:pPr marL="0" lvl="0" indent="0" algn="l" defTabSz="577850">
            <a:lnSpc>
              <a:spcPct val="90000"/>
            </a:lnSpc>
            <a:spcBef>
              <a:spcPct val="0"/>
            </a:spcBef>
            <a:spcAft>
              <a:spcPct val="35000"/>
            </a:spcAft>
            <a:buNone/>
          </a:pPr>
          <a:r>
            <a:rPr lang="vi-VN" sz="1300" kern="1200">
              <a:solidFill>
                <a:schemeClr val="accent6">
                  <a:lumMod val="50000"/>
                </a:schemeClr>
              </a:solidFill>
              <a:latin typeface="Calibri" panose="020F0502020204030204" pitchFamily="34" charset="0"/>
              <a:cs typeface="Calibri" panose="020F0502020204030204" pitchFamily="34" charset="0"/>
            </a:rPr>
            <a:t>Faceplate là một nhóm các đối tượng hiển thị và hoạt động được định cấu hình mà bạn quản lý và thay đổi tập trung trong một thư viện. </a:t>
          </a:r>
          <a:endParaRPr lang="en-US" sz="1300" kern="1200">
            <a:solidFill>
              <a:schemeClr val="accent6">
                <a:lumMod val="50000"/>
              </a:schemeClr>
            </a:solidFill>
            <a:latin typeface="Calibri" panose="020F0502020204030204" pitchFamily="34" charset="0"/>
            <a:cs typeface="Calibri" panose="020F0502020204030204" pitchFamily="34" charset="0"/>
          </a:endParaRPr>
        </a:p>
      </dsp:txBody>
      <dsp:txXfrm>
        <a:off x="574327" y="413232"/>
        <a:ext cx="7751406" cy="826465"/>
      </dsp:txXfrm>
    </dsp:sp>
    <dsp:sp modelId="{634876EE-E4C9-4CCA-95C3-6ED2A930E904}">
      <dsp:nvSpPr>
        <dsp:cNvPr id="0" name=""/>
        <dsp:cNvSpPr/>
      </dsp:nvSpPr>
      <dsp:spPr>
        <a:xfrm>
          <a:off x="57786" y="309924"/>
          <a:ext cx="1033082" cy="103308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BBD783F-75BC-47F3-9D01-BD50AA2BECCB}">
      <dsp:nvSpPr>
        <dsp:cNvPr id="0" name=""/>
        <dsp:cNvSpPr/>
      </dsp:nvSpPr>
      <dsp:spPr>
        <a:xfrm>
          <a:off x="874747" y="1652931"/>
          <a:ext cx="7450986" cy="8264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56007" tIns="33020" rIns="33020" bIns="33020" numCol="1" spcCol="1270" anchor="ctr" anchorCtr="0">
          <a:noAutofit/>
        </a:bodyPr>
        <a:lstStyle/>
        <a:p>
          <a:pPr marL="0" lvl="0" indent="0" algn="l" defTabSz="577850">
            <a:lnSpc>
              <a:spcPct val="90000"/>
            </a:lnSpc>
            <a:spcBef>
              <a:spcPct val="0"/>
            </a:spcBef>
            <a:spcAft>
              <a:spcPct val="35000"/>
            </a:spcAft>
            <a:buNone/>
          </a:pPr>
          <a:r>
            <a:rPr lang="en-US" sz="1300" kern="1200">
              <a:solidFill>
                <a:schemeClr val="accent6">
                  <a:lumMod val="50000"/>
                </a:schemeClr>
              </a:solidFill>
            </a:rPr>
            <a:t>Bạn có thể sử dụng faceplate nhiều lần trong các dự án khác nhau.</a:t>
          </a:r>
        </a:p>
      </dsp:txBody>
      <dsp:txXfrm>
        <a:off x="874747" y="1652931"/>
        <a:ext cx="7450986" cy="826465"/>
      </dsp:txXfrm>
    </dsp:sp>
    <dsp:sp modelId="{92FB9675-A065-445F-8389-DBB67AA32C74}">
      <dsp:nvSpPr>
        <dsp:cNvPr id="0" name=""/>
        <dsp:cNvSpPr/>
      </dsp:nvSpPr>
      <dsp:spPr>
        <a:xfrm>
          <a:off x="358206" y="1549622"/>
          <a:ext cx="1033082" cy="103308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C8D1544-65A4-4DF7-A5FF-24A3A743C028}">
      <dsp:nvSpPr>
        <dsp:cNvPr id="0" name=""/>
        <dsp:cNvSpPr/>
      </dsp:nvSpPr>
      <dsp:spPr>
        <a:xfrm>
          <a:off x="574327" y="2892629"/>
          <a:ext cx="7751406" cy="8264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56007" tIns="33020" rIns="33020" bIns="33020" numCol="1" spcCol="1270" anchor="ctr" anchorCtr="0">
          <a:noAutofit/>
        </a:bodyPr>
        <a:lstStyle/>
        <a:p>
          <a:pPr marL="0" lvl="0" indent="0" algn="l" defTabSz="577850">
            <a:lnSpc>
              <a:spcPct val="90000"/>
            </a:lnSpc>
            <a:spcBef>
              <a:spcPct val="0"/>
            </a:spcBef>
            <a:spcAft>
              <a:spcPct val="35000"/>
            </a:spcAft>
            <a:buNone/>
          </a:pPr>
          <a:r>
            <a:rPr lang="en-US" sz="1300" kern="1200">
              <a:solidFill>
                <a:schemeClr val="accent6">
                  <a:lumMod val="50000"/>
                </a:schemeClr>
              </a:solidFill>
            </a:rPr>
            <a:t>Các faceplate được lưu trong “Library Task &gt; Project library.”</a:t>
          </a:r>
        </a:p>
      </dsp:txBody>
      <dsp:txXfrm>
        <a:off x="574327" y="2892629"/>
        <a:ext cx="7751406" cy="826465"/>
      </dsp:txXfrm>
    </dsp:sp>
    <dsp:sp modelId="{11F495D8-92D9-4F14-92B3-51674CDA96AA}">
      <dsp:nvSpPr>
        <dsp:cNvPr id="0" name=""/>
        <dsp:cNvSpPr/>
      </dsp:nvSpPr>
      <dsp:spPr>
        <a:xfrm>
          <a:off x="57786" y="2789321"/>
          <a:ext cx="1033082" cy="103308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796EA6-6F25-4F19-87BA-7ADCC16DAEFF}" type="datetimeFigureOut">
              <a:rPr lang="en-US" smtClean="0"/>
              <a:t>3/30/2021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4E50CC-F33A-4EF4-9F12-93EC4A21A0CF}" type="slidenum">
              <a:rPr lang="en-US" smtClean="0"/>
              <a:t>‹#›</a:t>
            </a:fld>
            <a:endParaRPr lang="en-US"/>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C172E-A8B5-46F6-B05C-DFA3E2E0F207}" type="datetimeFigureOut">
              <a:rPr lang="en-US" smtClean="0"/>
              <a:t>3/30/2021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74CE4-FBD8-4481-AEFB-CA53E599A745}" type="slidenum">
              <a:rPr lang="en-US" smtClean="0"/>
              <a:t>‹#›</a:t>
            </a:fld>
            <a:endParaRPr lang="en-US"/>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674CE4-FBD8-4481-AEFB-CA53E599A745}" type="slidenum">
              <a:rPr lang="en-US" smtClean="0"/>
              <a:t>1</a:t>
            </a:fld>
            <a:endParaRPr lang="en-US"/>
          </a:p>
        </p:txBody>
      </p:sp>
    </p:spTree>
    <p:extLst>
      <p:ext uri="{BB962C8B-B14F-4D97-AF65-F5344CB8AC3E}">
        <p14:creationId xmlns:p14="http://schemas.microsoft.com/office/powerpoint/2010/main" val="2147974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11</a:t>
            </a:fld>
            <a:endParaRPr lang="en-US"/>
          </a:p>
        </p:txBody>
      </p:sp>
    </p:spTree>
    <p:extLst>
      <p:ext uri="{BB962C8B-B14F-4D97-AF65-F5344CB8AC3E}">
        <p14:creationId xmlns:p14="http://schemas.microsoft.com/office/powerpoint/2010/main" val="31315016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12</a:t>
            </a:fld>
            <a:endParaRPr lang="en-US"/>
          </a:p>
        </p:txBody>
      </p:sp>
    </p:spTree>
    <p:extLst>
      <p:ext uri="{BB962C8B-B14F-4D97-AF65-F5344CB8AC3E}">
        <p14:creationId xmlns:p14="http://schemas.microsoft.com/office/powerpoint/2010/main" val="25515599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674CE4-FBD8-4481-AEFB-CA53E599A745}" type="slidenum">
              <a:rPr lang="en-US" smtClean="0"/>
              <a:t>13</a:t>
            </a:fld>
            <a:endParaRPr lang="en-US"/>
          </a:p>
        </p:txBody>
      </p:sp>
    </p:spTree>
    <p:extLst>
      <p:ext uri="{BB962C8B-B14F-4D97-AF65-F5344CB8AC3E}">
        <p14:creationId xmlns:p14="http://schemas.microsoft.com/office/powerpoint/2010/main" val="42502108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14</a:t>
            </a:fld>
            <a:endParaRPr lang="en-US"/>
          </a:p>
        </p:txBody>
      </p:sp>
    </p:spTree>
    <p:extLst>
      <p:ext uri="{BB962C8B-B14F-4D97-AF65-F5344CB8AC3E}">
        <p14:creationId xmlns:p14="http://schemas.microsoft.com/office/powerpoint/2010/main" val="20980149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15</a:t>
            </a:fld>
            <a:endParaRPr lang="en-US"/>
          </a:p>
        </p:txBody>
      </p:sp>
    </p:spTree>
    <p:extLst>
      <p:ext uri="{BB962C8B-B14F-4D97-AF65-F5344CB8AC3E}">
        <p14:creationId xmlns:p14="http://schemas.microsoft.com/office/powerpoint/2010/main" val="4223030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16</a:t>
            </a:fld>
            <a:endParaRPr lang="en-US"/>
          </a:p>
        </p:txBody>
      </p:sp>
    </p:spTree>
    <p:extLst>
      <p:ext uri="{BB962C8B-B14F-4D97-AF65-F5344CB8AC3E}">
        <p14:creationId xmlns:p14="http://schemas.microsoft.com/office/powerpoint/2010/main" val="1466190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17</a:t>
            </a:fld>
            <a:endParaRPr lang="en-US"/>
          </a:p>
        </p:txBody>
      </p:sp>
    </p:spTree>
    <p:extLst>
      <p:ext uri="{BB962C8B-B14F-4D97-AF65-F5344CB8AC3E}">
        <p14:creationId xmlns:p14="http://schemas.microsoft.com/office/powerpoint/2010/main" val="4175436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18</a:t>
            </a:fld>
            <a:endParaRPr lang="en-US"/>
          </a:p>
        </p:txBody>
      </p:sp>
    </p:spTree>
    <p:extLst>
      <p:ext uri="{BB962C8B-B14F-4D97-AF65-F5344CB8AC3E}">
        <p14:creationId xmlns:p14="http://schemas.microsoft.com/office/powerpoint/2010/main" val="4571086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19</a:t>
            </a:fld>
            <a:endParaRPr lang="en-US"/>
          </a:p>
        </p:txBody>
      </p:sp>
    </p:spTree>
    <p:extLst>
      <p:ext uri="{BB962C8B-B14F-4D97-AF65-F5344CB8AC3E}">
        <p14:creationId xmlns:p14="http://schemas.microsoft.com/office/powerpoint/2010/main" val="1683748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20</a:t>
            </a:fld>
            <a:endParaRPr lang="en-US"/>
          </a:p>
        </p:txBody>
      </p:sp>
    </p:spTree>
    <p:extLst>
      <p:ext uri="{BB962C8B-B14F-4D97-AF65-F5344CB8AC3E}">
        <p14:creationId xmlns:p14="http://schemas.microsoft.com/office/powerpoint/2010/main" val="194866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a:t>
            </a:fld>
            <a:endParaRPr lang="en-US"/>
          </a:p>
        </p:txBody>
      </p:sp>
    </p:spTree>
    <p:extLst>
      <p:ext uri="{BB962C8B-B14F-4D97-AF65-F5344CB8AC3E}">
        <p14:creationId xmlns:p14="http://schemas.microsoft.com/office/powerpoint/2010/main" val="1188670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21</a:t>
            </a:fld>
            <a:endParaRPr lang="en-US"/>
          </a:p>
        </p:txBody>
      </p:sp>
    </p:spTree>
    <p:extLst>
      <p:ext uri="{BB962C8B-B14F-4D97-AF65-F5344CB8AC3E}">
        <p14:creationId xmlns:p14="http://schemas.microsoft.com/office/powerpoint/2010/main" val="28346690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22</a:t>
            </a:fld>
            <a:endParaRPr lang="en-US"/>
          </a:p>
        </p:txBody>
      </p:sp>
    </p:spTree>
    <p:extLst>
      <p:ext uri="{BB962C8B-B14F-4D97-AF65-F5344CB8AC3E}">
        <p14:creationId xmlns:p14="http://schemas.microsoft.com/office/powerpoint/2010/main" val="291852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23</a:t>
            </a:fld>
            <a:endParaRPr lang="en-US"/>
          </a:p>
        </p:txBody>
      </p:sp>
    </p:spTree>
    <p:extLst>
      <p:ext uri="{BB962C8B-B14F-4D97-AF65-F5344CB8AC3E}">
        <p14:creationId xmlns:p14="http://schemas.microsoft.com/office/powerpoint/2010/main" val="2259902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24</a:t>
            </a:fld>
            <a:endParaRPr lang="en-US"/>
          </a:p>
        </p:txBody>
      </p:sp>
    </p:spTree>
    <p:extLst>
      <p:ext uri="{BB962C8B-B14F-4D97-AF65-F5344CB8AC3E}">
        <p14:creationId xmlns:p14="http://schemas.microsoft.com/office/powerpoint/2010/main" val="35199897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25</a:t>
            </a:fld>
            <a:endParaRPr lang="en-US"/>
          </a:p>
        </p:txBody>
      </p:sp>
    </p:spTree>
    <p:extLst>
      <p:ext uri="{BB962C8B-B14F-4D97-AF65-F5344CB8AC3E}">
        <p14:creationId xmlns:p14="http://schemas.microsoft.com/office/powerpoint/2010/main" val="34471184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26</a:t>
            </a:fld>
            <a:endParaRPr lang="en-US"/>
          </a:p>
        </p:txBody>
      </p:sp>
    </p:spTree>
    <p:extLst>
      <p:ext uri="{BB962C8B-B14F-4D97-AF65-F5344CB8AC3E}">
        <p14:creationId xmlns:p14="http://schemas.microsoft.com/office/powerpoint/2010/main" val="20433223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27</a:t>
            </a:fld>
            <a:endParaRPr lang="en-US"/>
          </a:p>
        </p:txBody>
      </p:sp>
    </p:spTree>
    <p:extLst>
      <p:ext uri="{BB962C8B-B14F-4D97-AF65-F5344CB8AC3E}">
        <p14:creationId xmlns:p14="http://schemas.microsoft.com/office/powerpoint/2010/main" val="26415779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28</a:t>
            </a:fld>
            <a:endParaRPr lang="en-US"/>
          </a:p>
        </p:txBody>
      </p:sp>
    </p:spTree>
    <p:extLst>
      <p:ext uri="{BB962C8B-B14F-4D97-AF65-F5344CB8AC3E}">
        <p14:creationId xmlns:p14="http://schemas.microsoft.com/office/powerpoint/2010/main" val="9722800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674CE4-FBD8-4481-AEFB-CA53E599A745}" type="slidenum">
              <a:rPr lang="en-US" smtClean="0"/>
              <a:t>29</a:t>
            </a:fld>
            <a:endParaRPr lang="en-US"/>
          </a:p>
        </p:txBody>
      </p:sp>
    </p:spTree>
    <p:extLst>
      <p:ext uri="{BB962C8B-B14F-4D97-AF65-F5344CB8AC3E}">
        <p14:creationId xmlns:p14="http://schemas.microsoft.com/office/powerpoint/2010/main" val="26406057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30</a:t>
            </a:fld>
            <a:endParaRPr lang="en-US"/>
          </a:p>
        </p:txBody>
      </p:sp>
    </p:spTree>
    <p:extLst>
      <p:ext uri="{BB962C8B-B14F-4D97-AF65-F5344CB8AC3E}">
        <p14:creationId xmlns:p14="http://schemas.microsoft.com/office/powerpoint/2010/main" val="320695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a:t>
            </a:fld>
            <a:endParaRPr lang="en-US"/>
          </a:p>
        </p:txBody>
      </p:sp>
    </p:spTree>
    <p:extLst>
      <p:ext uri="{BB962C8B-B14F-4D97-AF65-F5344CB8AC3E}">
        <p14:creationId xmlns:p14="http://schemas.microsoft.com/office/powerpoint/2010/main" val="1188670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31</a:t>
            </a:fld>
            <a:endParaRPr lang="en-US"/>
          </a:p>
        </p:txBody>
      </p:sp>
    </p:spTree>
    <p:extLst>
      <p:ext uri="{BB962C8B-B14F-4D97-AF65-F5344CB8AC3E}">
        <p14:creationId xmlns:p14="http://schemas.microsoft.com/office/powerpoint/2010/main" val="15845379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32</a:t>
            </a:fld>
            <a:endParaRPr lang="en-US"/>
          </a:p>
        </p:txBody>
      </p:sp>
    </p:spTree>
    <p:extLst>
      <p:ext uri="{BB962C8B-B14F-4D97-AF65-F5344CB8AC3E}">
        <p14:creationId xmlns:p14="http://schemas.microsoft.com/office/powerpoint/2010/main" val="16473351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33</a:t>
            </a:fld>
            <a:endParaRPr lang="en-US"/>
          </a:p>
        </p:txBody>
      </p:sp>
    </p:spTree>
    <p:extLst>
      <p:ext uri="{BB962C8B-B14F-4D97-AF65-F5344CB8AC3E}">
        <p14:creationId xmlns:p14="http://schemas.microsoft.com/office/powerpoint/2010/main" val="12736978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34</a:t>
            </a:fld>
            <a:endParaRPr lang="en-US"/>
          </a:p>
        </p:txBody>
      </p:sp>
    </p:spTree>
    <p:extLst>
      <p:ext uri="{BB962C8B-B14F-4D97-AF65-F5344CB8AC3E}">
        <p14:creationId xmlns:p14="http://schemas.microsoft.com/office/powerpoint/2010/main" val="5587848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35</a:t>
            </a:fld>
            <a:endParaRPr lang="en-US"/>
          </a:p>
        </p:txBody>
      </p:sp>
    </p:spTree>
    <p:extLst>
      <p:ext uri="{BB962C8B-B14F-4D97-AF65-F5344CB8AC3E}">
        <p14:creationId xmlns:p14="http://schemas.microsoft.com/office/powerpoint/2010/main" val="18086590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36</a:t>
            </a:fld>
            <a:endParaRPr lang="en-US"/>
          </a:p>
        </p:txBody>
      </p:sp>
    </p:spTree>
    <p:extLst>
      <p:ext uri="{BB962C8B-B14F-4D97-AF65-F5344CB8AC3E}">
        <p14:creationId xmlns:p14="http://schemas.microsoft.com/office/powerpoint/2010/main" val="34032040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37</a:t>
            </a:fld>
            <a:endParaRPr lang="en-US"/>
          </a:p>
        </p:txBody>
      </p:sp>
    </p:spTree>
    <p:extLst>
      <p:ext uri="{BB962C8B-B14F-4D97-AF65-F5344CB8AC3E}">
        <p14:creationId xmlns:p14="http://schemas.microsoft.com/office/powerpoint/2010/main" val="39470580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38</a:t>
            </a:fld>
            <a:endParaRPr lang="en-US"/>
          </a:p>
        </p:txBody>
      </p:sp>
    </p:spTree>
    <p:extLst>
      <p:ext uri="{BB962C8B-B14F-4D97-AF65-F5344CB8AC3E}">
        <p14:creationId xmlns:p14="http://schemas.microsoft.com/office/powerpoint/2010/main" val="13001279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39</a:t>
            </a:fld>
            <a:endParaRPr lang="en-US"/>
          </a:p>
        </p:txBody>
      </p:sp>
    </p:spTree>
    <p:extLst>
      <p:ext uri="{BB962C8B-B14F-4D97-AF65-F5344CB8AC3E}">
        <p14:creationId xmlns:p14="http://schemas.microsoft.com/office/powerpoint/2010/main" val="37352454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40</a:t>
            </a:fld>
            <a:endParaRPr lang="en-US"/>
          </a:p>
        </p:txBody>
      </p:sp>
    </p:spTree>
    <p:extLst>
      <p:ext uri="{BB962C8B-B14F-4D97-AF65-F5344CB8AC3E}">
        <p14:creationId xmlns:p14="http://schemas.microsoft.com/office/powerpoint/2010/main" val="1706116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5</a:t>
            </a:fld>
            <a:endParaRPr lang="en-US"/>
          </a:p>
        </p:txBody>
      </p:sp>
    </p:spTree>
    <p:extLst>
      <p:ext uri="{BB962C8B-B14F-4D97-AF65-F5344CB8AC3E}">
        <p14:creationId xmlns:p14="http://schemas.microsoft.com/office/powerpoint/2010/main" val="97355512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41</a:t>
            </a:fld>
            <a:endParaRPr lang="en-US"/>
          </a:p>
        </p:txBody>
      </p:sp>
    </p:spTree>
    <p:extLst>
      <p:ext uri="{BB962C8B-B14F-4D97-AF65-F5344CB8AC3E}">
        <p14:creationId xmlns:p14="http://schemas.microsoft.com/office/powerpoint/2010/main" val="32945631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42</a:t>
            </a:fld>
            <a:endParaRPr lang="en-US"/>
          </a:p>
        </p:txBody>
      </p:sp>
    </p:spTree>
    <p:extLst>
      <p:ext uri="{BB962C8B-B14F-4D97-AF65-F5344CB8AC3E}">
        <p14:creationId xmlns:p14="http://schemas.microsoft.com/office/powerpoint/2010/main" val="41469465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43</a:t>
            </a:fld>
            <a:endParaRPr lang="en-US"/>
          </a:p>
        </p:txBody>
      </p:sp>
    </p:spTree>
    <p:extLst>
      <p:ext uri="{BB962C8B-B14F-4D97-AF65-F5344CB8AC3E}">
        <p14:creationId xmlns:p14="http://schemas.microsoft.com/office/powerpoint/2010/main" val="203001234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674CE4-FBD8-4481-AEFB-CA53E599A745}" type="slidenum">
              <a:rPr lang="en-US" smtClean="0"/>
              <a:t>44</a:t>
            </a:fld>
            <a:endParaRPr lang="en-US"/>
          </a:p>
        </p:txBody>
      </p:sp>
    </p:spTree>
    <p:extLst>
      <p:ext uri="{BB962C8B-B14F-4D97-AF65-F5344CB8AC3E}">
        <p14:creationId xmlns:p14="http://schemas.microsoft.com/office/powerpoint/2010/main" val="14030265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45</a:t>
            </a:fld>
            <a:endParaRPr lang="en-US"/>
          </a:p>
        </p:txBody>
      </p:sp>
    </p:spTree>
    <p:extLst>
      <p:ext uri="{BB962C8B-B14F-4D97-AF65-F5344CB8AC3E}">
        <p14:creationId xmlns:p14="http://schemas.microsoft.com/office/powerpoint/2010/main" val="17403130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46</a:t>
            </a:fld>
            <a:endParaRPr lang="en-US"/>
          </a:p>
        </p:txBody>
      </p:sp>
    </p:spTree>
    <p:extLst>
      <p:ext uri="{BB962C8B-B14F-4D97-AF65-F5344CB8AC3E}">
        <p14:creationId xmlns:p14="http://schemas.microsoft.com/office/powerpoint/2010/main" val="155945712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47</a:t>
            </a:fld>
            <a:endParaRPr lang="en-US"/>
          </a:p>
        </p:txBody>
      </p:sp>
    </p:spTree>
    <p:extLst>
      <p:ext uri="{BB962C8B-B14F-4D97-AF65-F5344CB8AC3E}">
        <p14:creationId xmlns:p14="http://schemas.microsoft.com/office/powerpoint/2010/main" val="360226990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48</a:t>
            </a:fld>
            <a:endParaRPr lang="en-US"/>
          </a:p>
        </p:txBody>
      </p:sp>
    </p:spTree>
    <p:extLst>
      <p:ext uri="{BB962C8B-B14F-4D97-AF65-F5344CB8AC3E}">
        <p14:creationId xmlns:p14="http://schemas.microsoft.com/office/powerpoint/2010/main" val="40642191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49</a:t>
            </a:fld>
            <a:endParaRPr lang="en-US"/>
          </a:p>
        </p:txBody>
      </p:sp>
    </p:spTree>
    <p:extLst>
      <p:ext uri="{BB962C8B-B14F-4D97-AF65-F5344CB8AC3E}">
        <p14:creationId xmlns:p14="http://schemas.microsoft.com/office/powerpoint/2010/main" val="90785970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50</a:t>
            </a:fld>
            <a:endParaRPr lang="en-US"/>
          </a:p>
        </p:txBody>
      </p:sp>
    </p:spTree>
    <p:extLst>
      <p:ext uri="{BB962C8B-B14F-4D97-AF65-F5344CB8AC3E}">
        <p14:creationId xmlns:p14="http://schemas.microsoft.com/office/powerpoint/2010/main" val="869909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6</a:t>
            </a:fld>
            <a:endParaRPr lang="en-US"/>
          </a:p>
        </p:txBody>
      </p:sp>
    </p:spTree>
    <p:extLst>
      <p:ext uri="{BB962C8B-B14F-4D97-AF65-F5344CB8AC3E}">
        <p14:creationId xmlns:p14="http://schemas.microsoft.com/office/powerpoint/2010/main" val="402417663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51</a:t>
            </a:fld>
            <a:endParaRPr lang="en-US"/>
          </a:p>
        </p:txBody>
      </p:sp>
    </p:spTree>
    <p:extLst>
      <p:ext uri="{BB962C8B-B14F-4D97-AF65-F5344CB8AC3E}">
        <p14:creationId xmlns:p14="http://schemas.microsoft.com/office/powerpoint/2010/main" val="2293192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7</a:t>
            </a:fld>
            <a:endParaRPr lang="en-US"/>
          </a:p>
        </p:txBody>
      </p:sp>
    </p:spTree>
    <p:extLst>
      <p:ext uri="{BB962C8B-B14F-4D97-AF65-F5344CB8AC3E}">
        <p14:creationId xmlns:p14="http://schemas.microsoft.com/office/powerpoint/2010/main" val="3878724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8</a:t>
            </a:fld>
            <a:endParaRPr lang="en-US"/>
          </a:p>
        </p:txBody>
      </p:sp>
    </p:spTree>
    <p:extLst>
      <p:ext uri="{BB962C8B-B14F-4D97-AF65-F5344CB8AC3E}">
        <p14:creationId xmlns:p14="http://schemas.microsoft.com/office/powerpoint/2010/main" val="38980880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9</a:t>
            </a:fld>
            <a:endParaRPr lang="en-US"/>
          </a:p>
        </p:txBody>
      </p:sp>
    </p:spTree>
    <p:extLst>
      <p:ext uri="{BB962C8B-B14F-4D97-AF65-F5344CB8AC3E}">
        <p14:creationId xmlns:p14="http://schemas.microsoft.com/office/powerpoint/2010/main" val="438808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10</a:t>
            </a:fld>
            <a:endParaRPr lang="en-US"/>
          </a:p>
        </p:txBody>
      </p:sp>
    </p:spTree>
    <p:extLst>
      <p:ext uri="{BB962C8B-B14F-4D97-AF65-F5344CB8AC3E}">
        <p14:creationId xmlns:p14="http://schemas.microsoft.com/office/powerpoint/2010/main" val="3489461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8" name="Date Placeholder 27"/>
          <p:cNvSpPr>
            <a:spLocks noGrp="1"/>
          </p:cNvSpPr>
          <p:nvPr>
            <p:ph type="dt" sz="half" idx="10"/>
          </p:nvPr>
        </p:nvSpPr>
        <p:spPr>
          <a:xfrm>
            <a:off x="8940800" y="4206240"/>
            <a:ext cx="1280160" cy="457200"/>
          </a:xfrm>
        </p:spPr>
        <p:txBody>
          <a:bodyPr/>
          <a:lstStyle/>
          <a:p>
            <a:fld id="{4E708F12-96AD-4ED4-8132-A78F5E42C1F5}" type="datetime1">
              <a:rPr lang="en-US" smtClean="0"/>
              <a:t>3/30/2021</a:t>
            </a:fld>
            <a:endParaRPr lang="en-US"/>
          </a:p>
        </p:txBody>
      </p:sp>
      <p:sp>
        <p:nvSpPr>
          <p:cNvPr id="17" name="Footer Placeholder 16"/>
          <p:cNvSpPr>
            <a:spLocks noGrp="1"/>
          </p:cNvSpPr>
          <p:nvPr>
            <p:ph type="ftr" sz="quarter" idx="11"/>
          </p:nvPr>
        </p:nvSpPr>
        <p:spPr>
          <a:xfrm>
            <a:off x="7213600" y="4205288"/>
            <a:ext cx="1727200" cy="457200"/>
          </a:xfrm>
        </p:spPr>
        <p:txBody>
          <a:bodyPr/>
          <a:lstStyle/>
          <a:p>
            <a:endParaRPr lang="en-US"/>
          </a:p>
        </p:txBody>
      </p:sp>
      <p:sp>
        <p:nvSpPr>
          <p:cNvPr id="29" name="Slide Number Placeholder 28"/>
          <p:cNvSpPr>
            <a:spLocks noGrp="1"/>
          </p:cNvSpPr>
          <p:nvPr>
            <p:ph type="sldNum" sz="quarter" idx="12"/>
          </p:nvPr>
        </p:nvSpPr>
        <p:spPr>
          <a:xfrm>
            <a:off x="11093451" y="1136"/>
            <a:ext cx="996949" cy="365760"/>
          </a:xfrm>
        </p:spPr>
        <p:txBody>
          <a:bodyPr/>
          <a:lstStyle>
            <a:lvl1pPr algn="r">
              <a:defRPr sz="1800">
                <a:solidFill>
                  <a:schemeClr val="bg1"/>
                </a:solidFill>
              </a:defRPr>
            </a:lvl1pPr>
          </a:lstStyle>
          <a:p>
            <a:fld id="{401CF334-2D5C-4859-84A6-CA7E6E43FAEB}" type="slidenum">
              <a:rPr lang="en-US" smtClean="0"/>
              <a:t>‹#›</a:t>
            </a:fld>
            <a:endParaRPr lang="en-US"/>
          </a:p>
        </p:txBody>
      </p:sp>
      <p:sp>
        <p:nvSpPr>
          <p:cNvPr id="9" name="Subtitle 8"/>
          <p:cNvSpPr>
            <a:spLocks noGrp="1"/>
          </p:cNvSpPr>
          <p:nvPr>
            <p:ph type="subTitle" idx="1"/>
          </p:nvPr>
        </p:nvSpPr>
        <p:spPr>
          <a:xfrm>
            <a:off x="609600" y="3899938"/>
            <a:ext cx="6604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8" name="Title 7"/>
          <p:cNvSpPr>
            <a:spLocks noGrp="1"/>
          </p:cNvSpPr>
          <p:nvPr>
            <p:ph type="ctrTitle"/>
          </p:nvPr>
        </p:nvSpPr>
        <p:spPr>
          <a:xfrm>
            <a:off x="609600" y="2401888"/>
            <a:ext cx="11277600" cy="1470025"/>
          </a:xfrm>
        </p:spPr>
        <p:txBody>
          <a:bodyPr anchor="b"/>
          <a:lstStyle>
            <a:lvl1pPr>
              <a:defRPr sz="4400">
                <a:solidFill>
                  <a:schemeClr val="bg1"/>
                </a:solidFill>
              </a:defRPr>
            </a:lvl1pPr>
          </a:lstStyle>
          <a:p>
            <a:r>
              <a:rPr kumimoji="0" lang="en-US"/>
              <a:t>Click to edit Master title style</a:t>
            </a:r>
          </a:p>
        </p:txBody>
      </p:sp>
    </p:spTree>
    <p:extLst>
      <p:ext uri="{BB962C8B-B14F-4D97-AF65-F5344CB8AC3E}">
        <p14:creationId xmlns:p14="http://schemas.microsoft.com/office/powerpoint/2010/main" val="360115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7FA170-8299-44AD-AEEF-FC686C3D7804}" type="datetime1">
              <a:rPr lang="en-US" smtClean="0"/>
              <a:t>3/30/2021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3467844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231763A-68EC-4ECD-9620-D9FE9CDDD622}" type="datetime1">
              <a:rPr lang="en-US" smtClean="0"/>
              <a:t>3/30/2021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a:xfrm>
            <a:off x="609600" y="1143000"/>
            <a:ext cx="8331200" cy="54483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Vertical Title 1"/>
          <p:cNvSpPr>
            <a:spLocks noGrp="1"/>
          </p:cNvSpPr>
          <p:nvPr>
            <p:ph type="title" orient="vert"/>
          </p:nvPr>
        </p:nvSpPr>
        <p:spPr>
          <a:xfrm>
            <a:off x="9042400" y="1143000"/>
            <a:ext cx="2540000" cy="5448300"/>
          </a:xfrm>
        </p:spPr>
        <p:txBody>
          <a:bodyPr vert="eaVert"/>
          <a:lstStyle/>
          <a:p>
            <a:r>
              <a:rPr kumimoji="0" lang="en-US"/>
              <a:t>Click to edit Master title style</a:t>
            </a:r>
          </a:p>
        </p:txBody>
      </p:sp>
    </p:spTree>
    <p:extLst>
      <p:ext uri="{BB962C8B-B14F-4D97-AF65-F5344CB8AC3E}">
        <p14:creationId xmlns:p14="http://schemas.microsoft.com/office/powerpoint/2010/main" val="297808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98BEDD-6160-49BB-B372-861DE7DE9BA5}" type="datetime1">
              <a:rPr lang="en-US" smtClean="0"/>
              <a:t>3/30/2021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3594303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AAE819F-B7FD-4B29-8F66-9E318144BC2A}" type="datetime1">
              <a:rPr lang="en-US" smtClean="0"/>
              <a:t>3/30/2021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Text Placeholder 2"/>
          <p:cNvSpPr>
            <a:spLocks noGrp="1"/>
          </p:cNvSpPr>
          <p:nvPr>
            <p:ph type="body" idx="1"/>
          </p:nvPr>
        </p:nvSpPr>
        <p:spPr>
          <a:xfrm>
            <a:off x="963084" y="3367088"/>
            <a:ext cx="103632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2" name="Title 1"/>
          <p:cNvSpPr>
            <a:spLocks noGrp="1"/>
          </p:cNvSpPr>
          <p:nvPr>
            <p:ph type="title"/>
          </p:nvPr>
        </p:nvSpPr>
        <p:spPr>
          <a:xfrm>
            <a:off x="963084" y="1981201"/>
            <a:ext cx="10363200" cy="1362075"/>
          </a:xfrm>
        </p:spPr>
        <p:txBody>
          <a:bodyPr anchor="b">
            <a:noAutofit/>
          </a:bodyPr>
          <a:lstStyle>
            <a:lvl1pPr algn="l">
              <a:buNone/>
              <a:defRPr sz="4300" b="1" cap="none" baseline="0">
                <a:ln w="12700">
                  <a:solidFill>
                    <a:schemeClr val="accent2">
                      <a:shade val="90000"/>
                      <a:satMod val="150000"/>
                    </a:schemeClr>
                  </a:solidFill>
                </a:ln>
                <a:solidFill>
                  <a:schemeClr val="accent2"/>
                </a:solidFill>
                <a:effectLst/>
              </a:defRPr>
            </a:lvl1pPr>
          </a:lstStyle>
          <a:p>
            <a:r>
              <a:rPr kumimoji="0" lang="en-US"/>
              <a:t>Click to edit Master title style</a:t>
            </a:r>
            <a:endParaRPr kumimoji="0" lang="en-US" dirty="0"/>
          </a:p>
        </p:txBody>
      </p:sp>
    </p:spTree>
    <p:extLst>
      <p:ext uri="{BB962C8B-B14F-4D97-AF65-F5344CB8AC3E}">
        <p14:creationId xmlns:p14="http://schemas.microsoft.com/office/powerpoint/2010/main" val="270512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4CA159C-B6E0-4F10-9F4A-2FA57003B139}" type="datetime1">
              <a:rPr lang="en-US" smtClean="0"/>
              <a:t>3/30/2021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2"/>
          </p:nvPr>
        </p:nvSpPr>
        <p:spPr>
          <a:xfrm>
            <a:off x="6197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Content Placeholder 2"/>
          <p:cNvSpPr>
            <a:spLocks noGrp="1"/>
          </p:cNvSpPr>
          <p:nvPr>
            <p:ph sz="half" idx="1"/>
          </p:nvPr>
        </p:nvSpPr>
        <p:spPr>
          <a:xfrm>
            <a:off x="609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3446445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6" name="Date Placeholder 25"/>
          <p:cNvSpPr>
            <a:spLocks noGrp="1"/>
          </p:cNvSpPr>
          <p:nvPr>
            <p:ph type="dt" sz="half" idx="10"/>
          </p:nvPr>
        </p:nvSpPr>
        <p:spPr/>
        <p:txBody>
          <a:bodyPr rtlCol="0"/>
          <a:lstStyle/>
          <a:p>
            <a:fld id="{8170CBBB-D1D1-4386-A5E9-07F3477B78F3}" type="datetime1">
              <a:rPr lang="en-US" smtClean="0"/>
              <a:t>3/30/2021</a:t>
            </a:fld>
            <a:endParaRPr lang="en-US"/>
          </a:p>
        </p:txBody>
      </p:sp>
      <p:sp>
        <p:nvSpPr>
          <p:cNvPr id="27" name="Slide Number Placeholder 26"/>
          <p:cNvSpPr>
            <a:spLocks noGrp="1"/>
          </p:cNvSpPr>
          <p:nvPr>
            <p:ph type="sldNum" sz="quarter" idx="11"/>
          </p:nvPr>
        </p:nvSpPr>
        <p:spPr/>
        <p:txBody>
          <a:bodyPr rtlCol="0"/>
          <a:lstStyle/>
          <a:p>
            <a:fld id="{401CF334-2D5C-4859-84A6-CA7E6E43FAEB}" type="slidenum">
              <a:rPr lang="en-US" smtClean="0"/>
              <a:t>‹#›</a:t>
            </a:fld>
            <a:endParaRPr lang="en-US"/>
          </a:p>
        </p:txBody>
      </p:sp>
      <p:sp>
        <p:nvSpPr>
          <p:cNvPr id="28" name="Footer Placeholder 27"/>
          <p:cNvSpPr>
            <a:spLocks noGrp="1"/>
          </p:cNvSpPr>
          <p:nvPr>
            <p:ph type="ftr" sz="quarter" idx="12"/>
          </p:nvPr>
        </p:nvSpPr>
        <p:spPr/>
        <p:txBody>
          <a:bodyPr rtlCol="0"/>
          <a:lstStyle/>
          <a:p>
            <a:endParaRPr lang="en-US"/>
          </a:p>
        </p:txBody>
      </p:sp>
      <p:sp>
        <p:nvSpPr>
          <p:cNvPr id="6" name="Content Placeholder 5"/>
          <p:cNvSpPr>
            <a:spLocks noGrp="1"/>
          </p:cNvSpPr>
          <p:nvPr>
            <p:ph sz="quarter" idx="4"/>
          </p:nvPr>
        </p:nvSpPr>
        <p:spPr>
          <a:xfrm>
            <a:off x="6291073" y="270851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294968" y="2244970"/>
            <a:ext cx="5389033"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508000" y="270851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1"/>
          </p:nvPr>
        </p:nvSpPr>
        <p:spPr>
          <a:xfrm>
            <a:off x="508000" y="2244970"/>
            <a:ext cx="5388864"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2" name="Title 1"/>
          <p:cNvSpPr>
            <a:spLocks noGrp="1"/>
          </p:cNvSpPr>
          <p:nvPr>
            <p:ph type="title"/>
          </p:nvPr>
        </p:nvSpPr>
        <p:spPr>
          <a:xfrm>
            <a:off x="508000" y="1143000"/>
            <a:ext cx="11176000" cy="1069848"/>
          </a:xfrm>
        </p:spPr>
        <p:txBody>
          <a:bodyPr anchor="ctr"/>
          <a:lstStyle>
            <a:lvl1pPr>
              <a:defRPr sz="4000" b="0" i="0" cap="none" baseline="0"/>
            </a:lvl1pPr>
          </a:lstStyle>
          <a:p>
            <a:r>
              <a:rPr kumimoji="0" lang="en-US"/>
              <a:t>Click to edit Master title style</a:t>
            </a:r>
          </a:p>
        </p:txBody>
      </p:sp>
    </p:spTree>
    <p:extLst>
      <p:ext uri="{BB962C8B-B14F-4D97-AF65-F5344CB8AC3E}">
        <p14:creationId xmlns:p14="http://schemas.microsoft.com/office/powerpoint/2010/main" val="37071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778240" y="612648"/>
            <a:ext cx="1276352" cy="457200"/>
          </a:xfrm>
        </p:spPr>
        <p:txBody>
          <a:bodyPr/>
          <a:lstStyle/>
          <a:p>
            <a:fld id="{9FA4CAD8-0EA7-4615-B69B-B2F199EF3A93}" type="datetime1">
              <a:rPr lang="en-US" smtClean="0"/>
              <a:t>3/30/2021</a:t>
            </a:fld>
            <a:endParaRPr lang="en-US"/>
          </a:p>
        </p:txBody>
      </p:sp>
      <p:sp>
        <p:nvSpPr>
          <p:cNvPr id="4" name="Footer Placeholder 3"/>
          <p:cNvSpPr>
            <a:spLocks noGrp="1"/>
          </p:cNvSpPr>
          <p:nvPr>
            <p:ph type="ftr" sz="quarter" idx="11"/>
          </p:nvPr>
        </p:nvSpPr>
        <p:spPr>
          <a:xfrm>
            <a:off x="7010400" y="612648"/>
            <a:ext cx="1767840" cy="457200"/>
          </a:xfrm>
        </p:spPr>
        <p:txBody>
          <a:bodyPr/>
          <a:lstStyle/>
          <a:p>
            <a:endParaRPr lang="en-US"/>
          </a:p>
        </p:txBody>
      </p:sp>
      <p:sp>
        <p:nvSpPr>
          <p:cNvPr id="5" name="Slide Number Placeholder 4"/>
          <p:cNvSpPr>
            <a:spLocks noGrp="1"/>
          </p:cNvSpPr>
          <p:nvPr>
            <p:ph type="sldNum" sz="quarter" idx="12"/>
          </p:nvPr>
        </p:nvSpPr>
        <p:spPr>
          <a:xfrm>
            <a:off x="10899648" y="2272"/>
            <a:ext cx="1016000" cy="365760"/>
          </a:xfrm>
        </p:spPr>
        <p:txBody>
          <a:bodyPr/>
          <a:lstStyle/>
          <a:p>
            <a:fld id="{401CF334-2D5C-4859-84A6-CA7E6E43FAEB}" type="slidenum">
              <a:rPr lang="en-US" smtClean="0"/>
              <a:t>‹#›</a:t>
            </a:fld>
            <a:endParaRPr lang="en-US"/>
          </a:p>
        </p:txBody>
      </p:sp>
      <p:sp>
        <p:nvSpPr>
          <p:cNvPr id="2" name="Title 1"/>
          <p:cNvSpPr>
            <a:spLocks noGrp="1"/>
          </p:cNvSpPr>
          <p:nvPr>
            <p:ph type="title"/>
          </p:nvPr>
        </p:nvSpPr>
        <p:spPr>
          <a:xfrm>
            <a:off x="609600" y="1143000"/>
            <a:ext cx="10972800" cy="1069848"/>
          </a:xfrm>
        </p:spPr>
        <p:txBody>
          <a:bodyPr anchor="ctr"/>
          <a:lstStyle>
            <a:lvl1pPr>
              <a:defRPr sz="4000">
                <a:solidFill>
                  <a:schemeClr val="tx2"/>
                </a:solidFill>
              </a:defRPr>
            </a:lvl1pPr>
          </a:lstStyle>
          <a:p>
            <a:r>
              <a:rPr kumimoji="0" lang="en-US"/>
              <a:t>Click to edit Master title style</a:t>
            </a:r>
          </a:p>
        </p:txBody>
      </p:sp>
    </p:spTree>
    <p:extLst>
      <p:ext uri="{BB962C8B-B14F-4D97-AF65-F5344CB8AC3E}">
        <p14:creationId xmlns:p14="http://schemas.microsoft.com/office/powerpoint/2010/main" val="3821952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234BD7-6953-492C-921B-E68B2D7F14C8}" type="datetime1">
              <a:rPr lang="en-US" smtClean="0"/>
              <a:t>3/30/2021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135695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5A17D9B-D4D3-4E23-88DF-2E354FA43196}" type="datetime1">
              <a:rPr lang="en-US" smtClean="0"/>
              <a:t>3/30/2021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1"/>
          </p:nvPr>
        </p:nvSpPr>
        <p:spPr>
          <a:xfrm>
            <a:off x="203200" y="776287"/>
            <a:ext cx="6803136" cy="580508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7137995" y="2010727"/>
            <a:ext cx="4511040" cy="4580573"/>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2" name="Title 1"/>
          <p:cNvSpPr>
            <a:spLocks noGrp="1"/>
          </p:cNvSpPr>
          <p:nvPr>
            <p:ph type="title"/>
          </p:nvPr>
        </p:nvSpPr>
        <p:spPr>
          <a:xfrm>
            <a:off x="7137995" y="1101970"/>
            <a:ext cx="4511040" cy="877824"/>
          </a:xfrm>
        </p:spPr>
        <p:txBody>
          <a:bodyPr anchor="b"/>
          <a:lstStyle>
            <a:lvl1pPr algn="l">
              <a:buNone/>
              <a:defRPr sz="1800" b="1"/>
            </a:lvl1pPr>
          </a:lstStyle>
          <a:p>
            <a:r>
              <a:rPr kumimoji="0" lang="en-US"/>
              <a:t>Click to edit Master title style</a:t>
            </a:r>
          </a:p>
        </p:txBody>
      </p:sp>
    </p:spTree>
    <p:extLst>
      <p:ext uri="{BB962C8B-B14F-4D97-AF65-F5344CB8AC3E}">
        <p14:creationId xmlns:p14="http://schemas.microsoft.com/office/powerpoint/2010/main" val="498685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41F67C5-D04E-4576-B61C-12ABA14BBD6C}" type="datetime1">
              <a:rPr lang="en-US" smtClean="0"/>
              <a:t>3/30/2021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3" name="Picture Placeholder 2"/>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p>
        </p:txBody>
      </p:sp>
      <p:sp>
        <p:nvSpPr>
          <p:cNvPr id="4" name="Text Placeholder 3"/>
          <p:cNvSpPr>
            <a:spLocks noGrp="1"/>
          </p:cNvSpPr>
          <p:nvPr>
            <p:ph type="body" sz="half" idx="2"/>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kumimoji="0" lang="en-US"/>
              <a:t>Click to edit Master title style</a:t>
            </a:r>
          </a:p>
        </p:txBody>
      </p:sp>
    </p:spTree>
    <p:extLst>
      <p:ext uri="{BB962C8B-B14F-4D97-AF65-F5344CB8AC3E}">
        <p14:creationId xmlns:p14="http://schemas.microsoft.com/office/powerpoint/2010/main" val="188361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0" name="Rectangle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1" name="Rectangle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2" name="Rectangle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5" name="Rectangle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4" name="Date Placeholder 13"/>
          <p:cNvSpPr>
            <a:spLocks noGrp="1"/>
          </p:cNvSpPr>
          <p:nvPr>
            <p:ph type="dt" sz="half" idx="2"/>
          </p:nvPr>
        </p:nvSpPr>
        <p:spPr>
          <a:xfrm>
            <a:off x="8782048" y="612648"/>
            <a:ext cx="1276352" cy="457200"/>
          </a:xfrm>
          <a:prstGeom prst="rect">
            <a:avLst/>
          </a:prstGeom>
        </p:spPr>
        <p:txBody>
          <a:bodyPr vert="horz"/>
          <a:lstStyle>
            <a:lvl1pPr algn="l" eaLnBrk="1" latinLnBrk="0" hangingPunct="1">
              <a:defRPr kumimoji="0" sz="800">
                <a:solidFill>
                  <a:schemeClr val="accent2"/>
                </a:solidFill>
              </a:defRPr>
            </a:lvl1pPr>
          </a:lstStyle>
          <a:p>
            <a:fld id="{C20F09E4-6EA4-4BF3-9FC8-FF40373B88E6}" type="datetime1">
              <a:rPr lang="en-US" smtClean="0"/>
              <a:t>3/30/2021</a:t>
            </a:fld>
            <a:endParaRPr lang="en-US"/>
          </a:p>
        </p:txBody>
      </p:sp>
      <p:sp>
        <p:nvSpPr>
          <p:cNvPr id="3" name="Footer Placeholder 2"/>
          <p:cNvSpPr>
            <a:spLocks noGrp="1"/>
          </p:cNvSpPr>
          <p:nvPr>
            <p:ph type="ftr" sz="quarter" idx="3"/>
          </p:nvPr>
        </p:nvSpPr>
        <p:spPr>
          <a:xfrm>
            <a:off x="7010400" y="612648"/>
            <a:ext cx="176784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anchor="b"/>
          <a:lstStyle>
            <a:lvl1pPr algn="r" eaLnBrk="1" latinLnBrk="0" hangingPunct="1">
              <a:defRPr kumimoji="0" sz="1800">
                <a:solidFill>
                  <a:srgbClr val="FFFFFF"/>
                </a:solidFill>
              </a:defRPr>
            </a:lvl1pPr>
          </a:lstStyle>
          <a:p>
            <a:fld id="{401CF334-2D5C-4859-84A6-CA7E6E43FAEB}" type="slidenum">
              <a:rPr lang="en-US" smtClean="0"/>
              <a:t>‹#›</a:t>
            </a:fld>
            <a:endParaRPr lang="en-US"/>
          </a:p>
        </p:txBody>
      </p:sp>
      <p:sp>
        <p:nvSpPr>
          <p:cNvPr id="13" name="Text Placeholder 12"/>
          <p:cNvSpPr>
            <a:spLocks noGrp="1"/>
          </p:cNvSpPr>
          <p:nvPr>
            <p:ph type="body" idx="1"/>
          </p:nvPr>
        </p:nvSpPr>
        <p:spPr>
          <a:xfrm>
            <a:off x="609600" y="2249424"/>
            <a:ext cx="10972800" cy="4325112"/>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itle Placeholder 21"/>
          <p:cNvSpPr>
            <a:spLocks noGrp="1"/>
          </p:cNvSpPr>
          <p:nvPr>
            <p:ph type="title"/>
          </p:nvPr>
        </p:nvSpPr>
        <p:spPr>
          <a:xfrm>
            <a:off x="609600" y="1143000"/>
            <a:ext cx="10972800" cy="1066800"/>
          </a:xfrm>
          <a:prstGeom prst="rect">
            <a:avLst/>
          </a:prstGeom>
        </p:spPr>
        <p:txBody>
          <a:bodyPr vert="horz" anchor="ctr">
            <a:normAutofit/>
          </a:bodyPr>
          <a:lstStyle/>
          <a:p>
            <a:r>
              <a:rPr kumimoji="0" lang="en-US"/>
              <a:t>Click to edit Master title style</a:t>
            </a:r>
            <a:endParaRPr kumimoji="0" lang="en-US" dirty="0"/>
          </a:p>
        </p:txBody>
      </p:sp>
    </p:spTree>
    <p:extLst>
      <p:ext uri="{BB962C8B-B14F-4D97-AF65-F5344CB8AC3E}">
        <p14:creationId xmlns:p14="http://schemas.microsoft.com/office/powerpoint/2010/main" val="213217172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buClr>
        <a:buFont typeface="Wingdings 2" panose="05020102010507070707" pitchFamily="18" charset="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4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77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933699"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ubtitle 2"/>
          <p:cNvSpPr>
            <a:spLocks noGrp="1"/>
          </p:cNvSpPr>
          <p:nvPr>
            <p:ph type="subTitle" idx="1"/>
          </p:nvPr>
        </p:nvSpPr>
        <p:spPr>
          <a:xfrm>
            <a:off x="2989580" y="3981450"/>
            <a:ext cx="6604000" cy="1752600"/>
          </a:xfrm>
        </p:spPr>
        <p:txBody>
          <a:bodyPr/>
          <a:lstStyle/>
          <a:p>
            <a:r>
              <a:rPr lang="en-US" err="1"/>
              <a:t>Thực</a:t>
            </a:r>
            <a:r>
              <a:rPr lang="en-US"/>
              <a:t> </a:t>
            </a:r>
            <a:r>
              <a:rPr lang="en-US" err="1"/>
              <a:t>hiện</a:t>
            </a:r>
            <a:r>
              <a:rPr lang="en-US"/>
              <a:t>:</a:t>
            </a:r>
          </a:p>
          <a:p>
            <a:r>
              <a:rPr lang="en-US" err="1"/>
              <a:t>Nguyễn</a:t>
            </a:r>
            <a:r>
              <a:rPr lang="en-US"/>
              <a:t> Anh </a:t>
            </a:r>
            <a:r>
              <a:rPr lang="en-US" err="1"/>
              <a:t>Đức</a:t>
            </a:r>
            <a:endParaRPr lang="en-US"/>
          </a:p>
        </p:txBody>
      </p:sp>
      <p:sp>
        <p:nvSpPr>
          <p:cNvPr id="8" name="Title 1"/>
          <p:cNvSpPr txBox="1">
            <a:spLocks/>
          </p:cNvSpPr>
          <p:nvPr/>
        </p:nvSpPr>
        <p:spPr>
          <a:xfrm>
            <a:off x="3170910" y="1637038"/>
            <a:ext cx="9021090" cy="1167122"/>
          </a:xfrm>
          <a:prstGeom prst="rect">
            <a:avLst/>
          </a:prstGeom>
        </p:spPr>
        <p:txBody>
          <a:bodyPr vert="horz" anchor="b">
            <a:noAutofit/>
          </a:bodyPr>
          <a:lstStyle>
            <a:lvl1pPr algn="l" rtl="0" eaLnBrk="1" latinLnBrk="0" hangingPunct="1">
              <a:spcBef>
                <a:spcPct val="0"/>
              </a:spcBef>
              <a:buNone/>
              <a:defRPr kumimoji="0" sz="4400" kern="1200">
                <a:solidFill>
                  <a:schemeClr val="bg1"/>
                </a:solidFill>
                <a:latin typeface="+mj-lt"/>
                <a:ea typeface="+mj-ea"/>
                <a:cs typeface="+mj-cs"/>
              </a:defRPr>
            </a:lvl1pPr>
          </a:lstStyle>
          <a:p>
            <a:r>
              <a:rPr lang="en-US" sz="3600"/>
              <a:t>Ngày 01</a:t>
            </a:r>
          </a:p>
          <a:p>
            <a:r>
              <a:rPr lang="en-US" sz="3600"/>
              <a:t>Tổng quan về WinCC Professional</a:t>
            </a:r>
          </a:p>
        </p:txBody>
      </p:sp>
      <p:pic>
        <p:nvPicPr>
          <p:cNvPr id="11776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13080"/>
            <a:ext cx="12192000" cy="914400"/>
          </a:xfrm>
          <a:prstGeom prst="rect">
            <a:avLst/>
          </a:prstGeom>
          <a:solidFill>
            <a:schemeClr val="tx2">
              <a:lumMod val="75000"/>
            </a:schemeClr>
          </a:solidFill>
          <a:ln>
            <a:noFill/>
          </a:ln>
          <a:effectLst/>
        </p:spPr>
      </p:pic>
      <p:pic>
        <p:nvPicPr>
          <p:cNvPr id="11776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33700" y="0"/>
            <a:ext cx="55880" cy="5071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630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32840C5-4045-4322-B2AE-A734349C1BCA}"/>
              </a:ext>
            </a:extLst>
          </p:cNvPr>
          <p:cNvSpPr/>
          <p:nvPr/>
        </p:nvSpPr>
        <p:spPr>
          <a:xfrm>
            <a:off x="2079328" y="445321"/>
            <a:ext cx="5178721" cy="368049"/>
          </a:xfrm>
          <a:prstGeom prst="rect">
            <a:avLst/>
          </a:prstGeom>
        </p:spPr>
        <p:txBody>
          <a:bodyPr wrap="square">
            <a:spAutoFit/>
          </a:bodyPr>
          <a:lstStyle/>
          <a:p>
            <a:pPr marL="682625" indent="-342900" hangingPunct="0">
              <a:lnSpc>
                <a:spcPct val="120000"/>
              </a:lnSpc>
            </a:pPr>
            <a:r>
              <a:rPr lang="en-US" sz="1600" b="1">
                <a:solidFill>
                  <a:srgbClr val="002060"/>
                </a:solidFill>
                <a:latin typeface="+mj-lt"/>
                <a:ea typeface="Times New Roman" panose="02020603050405020304" pitchFamily="18" charset="0"/>
                <a:cs typeface="Times New Roman" panose="02020603050405020304" pitchFamily="18" charset="0"/>
              </a:rPr>
              <a:t>Làm việc với đối tượng (object)</a:t>
            </a:r>
            <a:endParaRPr lang="en-US" sz="1600">
              <a:solidFill>
                <a:srgbClr val="002060"/>
              </a:solidFill>
              <a:latin typeface="+mj-lt"/>
              <a:ea typeface="Times New Roman" panose="02020603050405020304" pitchFamily="18" charset="0"/>
              <a:cs typeface="Arial" pitchFamily="34" charset="0"/>
            </a:endParaRPr>
          </a:p>
        </p:txBody>
      </p:sp>
      <p:sp>
        <p:nvSpPr>
          <p:cNvPr id="6" name="Rectangle 5">
            <a:extLst>
              <a:ext uri="{FF2B5EF4-FFF2-40B4-BE49-F238E27FC236}">
                <a16:creationId xmlns:a16="http://schemas.microsoft.com/office/drawing/2014/main" id="{0B021B96-30AC-4B38-851C-9E59940D2387}"/>
              </a:ext>
            </a:extLst>
          </p:cNvPr>
          <p:cNvSpPr/>
          <p:nvPr/>
        </p:nvSpPr>
        <p:spPr>
          <a:xfrm>
            <a:off x="2380102" y="813370"/>
            <a:ext cx="8897498" cy="5837880"/>
          </a:xfrm>
          <a:prstGeom prst="rect">
            <a:avLst/>
          </a:prstGeom>
        </p:spPr>
        <p:txBody>
          <a:bodyPr wrap="square">
            <a:spAutoFit/>
          </a:bodyPr>
          <a:lstStyle/>
          <a:p>
            <a:pPr marL="747713" marR="0" indent="-285750" algn="just" hangingPunct="0">
              <a:lnSpc>
                <a:spcPct val="120000"/>
              </a:lnSpc>
              <a:spcBef>
                <a:spcPts val="0"/>
              </a:spcBef>
              <a:spcAft>
                <a:spcPts val="0"/>
              </a:spcAft>
              <a:buFont typeface="Wingdings" panose="05000000000000000000" pitchFamily="2" charset="2"/>
              <a:buChar char="§"/>
            </a:pPr>
            <a:r>
              <a:rPr lang="en-US" sz="1300">
                <a:solidFill>
                  <a:schemeClr val="accent6">
                    <a:lumMod val="50000"/>
                  </a:schemeClr>
                </a:solidFill>
                <a:ea typeface="Times New Roman" panose="02020603050405020304" pitchFamily="18" charset="0"/>
                <a:cs typeface="Times New Roman" panose="02020603050405020304" pitchFamily="18" charset="0"/>
              </a:rPr>
              <a:t>Thực hành: </a:t>
            </a:r>
          </a:p>
          <a:p>
            <a:pPr marL="747713" marR="0" indent="-285750" algn="just" hangingPunct="0">
              <a:lnSpc>
                <a:spcPct val="120000"/>
              </a:lnSpc>
              <a:spcBef>
                <a:spcPts val="0"/>
              </a:spcBef>
              <a:spcAft>
                <a:spcPts val="0"/>
              </a:spcAft>
              <a:buFontTx/>
              <a:buChar char="-"/>
            </a:pPr>
            <a:r>
              <a:rPr lang="en-US" sz="1300">
                <a:solidFill>
                  <a:schemeClr val="accent6">
                    <a:lumMod val="50000"/>
                  </a:schemeClr>
                </a:solidFill>
                <a:ea typeface="Times New Roman" panose="02020603050405020304" pitchFamily="18" charset="0"/>
                <a:cs typeface="Times New Roman" panose="02020603050405020304" pitchFamily="18" charset="0"/>
              </a:rPr>
              <a:t>Thêm các đối tượng trong sơ đồ PID sau lên giao diện: </a:t>
            </a:r>
            <a:r>
              <a:rPr lang="en-US" sz="1300" i="1">
                <a:solidFill>
                  <a:schemeClr val="accent6">
                    <a:lumMod val="50000"/>
                  </a:schemeClr>
                </a:solidFill>
                <a:ea typeface="Times New Roman" panose="02020603050405020304" pitchFamily="18" charset="0"/>
                <a:cs typeface="Times New Roman" panose="02020603050405020304" pitchFamily="18" charset="0"/>
              </a:rPr>
              <a:t>Bơm, van, cảm biến nhiệt độ, áp suất, tank…</a:t>
            </a:r>
            <a:endParaRPr lang="en-US" sz="1300">
              <a:solidFill>
                <a:schemeClr val="accent6">
                  <a:lumMod val="50000"/>
                </a:schemeClr>
              </a:solidFill>
              <a:ea typeface="Times New Roman" panose="02020603050405020304" pitchFamily="18" charset="0"/>
              <a:cs typeface="Times New Roman" panose="02020603050405020304" pitchFamily="18" charset="0"/>
            </a:endParaRPr>
          </a:p>
          <a:p>
            <a:pPr marL="747713" marR="0" indent="-285750" algn="just" hangingPunct="0">
              <a:lnSpc>
                <a:spcPct val="120000"/>
              </a:lnSpc>
              <a:spcBef>
                <a:spcPts val="0"/>
              </a:spcBef>
              <a:spcAft>
                <a:spcPts val="0"/>
              </a:spcAft>
              <a:buFontTx/>
              <a:buChar char="-"/>
            </a:pPr>
            <a:endParaRPr lang="en-US" sz="1300">
              <a:solidFill>
                <a:schemeClr val="accent6">
                  <a:lumMod val="50000"/>
                </a:schemeClr>
              </a:solidFill>
              <a:ea typeface="Times New Roman" panose="02020603050405020304" pitchFamily="18" charset="0"/>
              <a:cs typeface="Times New Roman" panose="02020603050405020304" pitchFamily="18" charset="0"/>
            </a:endParaRPr>
          </a:p>
          <a:p>
            <a:pPr marL="747713" marR="0" indent="-285750" algn="just" hangingPunct="0">
              <a:lnSpc>
                <a:spcPct val="120000"/>
              </a:lnSpc>
              <a:spcBef>
                <a:spcPts val="0"/>
              </a:spcBef>
              <a:spcAft>
                <a:spcPts val="0"/>
              </a:spcAft>
              <a:buFontTx/>
              <a:buChar char="-"/>
            </a:pPr>
            <a:endParaRPr lang="en-US" sz="1300">
              <a:solidFill>
                <a:schemeClr val="accent6">
                  <a:lumMod val="50000"/>
                </a:schemeClr>
              </a:solidFill>
              <a:ea typeface="Times New Roman" panose="02020603050405020304" pitchFamily="18" charset="0"/>
              <a:cs typeface="Times New Roman" panose="02020603050405020304" pitchFamily="18" charset="0"/>
            </a:endParaRPr>
          </a:p>
          <a:p>
            <a:pPr marL="747713" marR="0" indent="-285750" algn="just" hangingPunct="0">
              <a:lnSpc>
                <a:spcPct val="120000"/>
              </a:lnSpc>
              <a:spcBef>
                <a:spcPts val="0"/>
              </a:spcBef>
              <a:spcAft>
                <a:spcPts val="0"/>
              </a:spcAft>
              <a:buFontTx/>
              <a:buChar char="-"/>
            </a:pPr>
            <a:endParaRPr lang="en-US" sz="1300">
              <a:solidFill>
                <a:schemeClr val="accent6">
                  <a:lumMod val="50000"/>
                </a:schemeClr>
              </a:solidFill>
              <a:ea typeface="Times New Roman" panose="02020603050405020304" pitchFamily="18" charset="0"/>
              <a:cs typeface="Times New Roman" panose="02020603050405020304" pitchFamily="18" charset="0"/>
            </a:endParaRPr>
          </a:p>
          <a:p>
            <a:pPr marL="747713" marR="0" indent="-285750" algn="just" hangingPunct="0">
              <a:lnSpc>
                <a:spcPct val="120000"/>
              </a:lnSpc>
              <a:spcBef>
                <a:spcPts val="0"/>
              </a:spcBef>
              <a:spcAft>
                <a:spcPts val="0"/>
              </a:spcAft>
              <a:buFontTx/>
              <a:buChar char="-"/>
            </a:pPr>
            <a:endParaRPr lang="en-US" sz="1300">
              <a:solidFill>
                <a:schemeClr val="accent6">
                  <a:lumMod val="50000"/>
                </a:schemeClr>
              </a:solidFill>
              <a:ea typeface="Times New Roman" panose="02020603050405020304" pitchFamily="18" charset="0"/>
              <a:cs typeface="Times New Roman" panose="02020603050405020304" pitchFamily="18" charset="0"/>
            </a:endParaRPr>
          </a:p>
          <a:p>
            <a:pPr marL="747713" marR="0" indent="-285750" algn="just" hangingPunct="0">
              <a:lnSpc>
                <a:spcPct val="120000"/>
              </a:lnSpc>
              <a:spcBef>
                <a:spcPts val="0"/>
              </a:spcBef>
              <a:spcAft>
                <a:spcPts val="0"/>
              </a:spcAft>
              <a:buFontTx/>
              <a:buChar char="-"/>
            </a:pPr>
            <a:endParaRPr lang="en-US" sz="1300">
              <a:solidFill>
                <a:schemeClr val="accent6">
                  <a:lumMod val="50000"/>
                </a:schemeClr>
              </a:solidFill>
              <a:ea typeface="Times New Roman" panose="02020603050405020304" pitchFamily="18" charset="0"/>
              <a:cs typeface="Times New Roman" panose="02020603050405020304" pitchFamily="18" charset="0"/>
            </a:endParaRPr>
          </a:p>
          <a:p>
            <a:pPr marL="747713" marR="0" indent="-285750" algn="just" hangingPunct="0">
              <a:lnSpc>
                <a:spcPct val="120000"/>
              </a:lnSpc>
              <a:spcBef>
                <a:spcPts val="0"/>
              </a:spcBef>
              <a:spcAft>
                <a:spcPts val="0"/>
              </a:spcAft>
              <a:buFontTx/>
              <a:buChar char="-"/>
            </a:pPr>
            <a:endParaRPr lang="en-US" sz="1300">
              <a:solidFill>
                <a:schemeClr val="accent6">
                  <a:lumMod val="50000"/>
                </a:schemeClr>
              </a:solidFill>
              <a:ea typeface="Times New Roman" panose="02020603050405020304" pitchFamily="18" charset="0"/>
              <a:cs typeface="Times New Roman" panose="02020603050405020304" pitchFamily="18" charset="0"/>
            </a:endParaRPr>
          </a:p>
          <a:p>
            <a:pPr marL="747713" marR="0" indent="-285750" algn="just" hangingPunct="0">
              <a:lnSpc>
                <a:spcPct val="120000"/>
              </a:lnSpc>
              <a:spcBef>
                <a:spcPts val="0"/>
              </a:spcBef>
              <a:spcAft>
                <a:spcPts val="0"/>
              </a:spcAft>
              <a:buFontTx/>
              <a:buChar char="-"/>
            </a:pPr>
            <a:endParaRPr lang="en-US" sz="1300">
              <a:solidFill>
                <a:schemeClr val="accent6">
                  <a:lumMod val="50000"/>
                </a:schemeClr>
              </a:solidFill>
              <a:ea typeface="Times New Roman" panose="02020603050405020304" pitchFamily="18" charset="0"/>
              <a:cs typeface="Times New Roman" panose="02020603050405020304" pitchFamily="18" charset="0"/>
            </a:endParaRPr>
          </a:p>
          <a:p>
            <a:pPr marL="747713" marR="0" indent="-285750" algn="just" hangingPunct="0">
              <a:lnSpc>
                <a:spcPct val="120000"/>
              </a:lnSpc>
              <a:spcBef>
                <a:spcPts val="0"/>
              </a:spcBef>
              <a:spcAft>
                <a:spcPts val="0"/>
              </a:spcAft>
              <a:buFontTx/>
              <a:buChar char="-"/>
            </a:pPr>
            <a:endParaRPr lang="en-US" sz="1300">
              <a:solidFill>
                <a:schemeClr val="accent6">
                  <a:lumMod val="50000"/>
                </a:schemeClr>
              </a:solidFill>
              <a:ea typeface="Times New Roman" panose="02020603050405020304" pitchFamily="18" charset="0"/>
              <a:cs typeface="Times New Roman" panose="02020603050405020304" pitchFamily="18" charset="0"/>
            </a:endParaRPr>
          </a:p>
          <a:p>
            <a:pPr marL="747713" marR="0" indent="-285750" algn="just" hangingPunct="0">
              <a:lnSpc>
                <a:spcPct val="120000"/>
              </a:lnSpc>
              <a:spcBef>
                <a:spcPts val="0"/>
              </a:spcBef>
              <a:spcAft>
                <a:spcPts val="0"/>
              </a:spcAft>
              <a:buFontTx/>
              <a:buChar char="-"/>
            </a:pPr>
            <a:endParaRPr lang="en-US" sz="1300">
              <a:solidFill>
                <a:schemeClr val="accent6">
                  <a:lumMod val="50000"/>
                </a:schemeClr>
              </a:solidFill>
              <a:ea typeface="Times New Roman" panose="02020603050405020304" pitchFamily="18" charset="0"/>
              <a:cs typeface="Times New Roman" panose="02020603050405020304" pitchFamily="18" charset="0"/>
            </a:endParaRPr>
          </a:p>
          <a:p>
            <a:pPr marL="747713" marR="0" indent="-285750" algn="just" hangingPunct="0">
              <a:lnSpc>
                <a:spcPct val="120000"/>
              </a:lnSpc>
              <a:spcBef>
                <a:spcPts val="0"/>
              </a:spcBef>
              <a:spcAft>
                <a:spcPts val="0"/>
              </a:spcAft>
              <a:buFontTx/>
              <a:buChar char="-"/>
            </a:pPr>
            <a:endParaRPr lang="en-US" sz="1300">
              <a:solidFill>
                <a:schemeClr val="accent6">
                  <a:lumMod val="50000"/>
                </a:schemeClr>
              </a:solidFill>
              <a:ea typeface="Times New Roman" panose="02020603050405020304" pitchFamily="18" charset="0"/>
              <a:cs typeface="Times New Roman" panose="02020603050405020304" pitchFamily="18" charset="0"/>
            </a:endParaRPr>
          </a:p>
          <a:p>
            <a:pPr marL="747713" marR="0" indent="-285750" algn="just" hangingPunct="0">
              <a:lnSpc>
                <a:spcPct val="120000"/>
              </a:lnSpc>
              <a:spcBef>
                <a:spcPts val="0"/>
              </a:spcBef>
              <a:spcAft>
                <a:spcPts val="0"/>
              </a:spcAft>
              <a:buFontTx/>
              <a:buChar char="-"/>
            </a:pPr>
            <a:endParaRPr lang="en-US" sz="1300">
              <a:solidFill>
                <a:schemeClr val="accent6">
                  <a:lumMod val="50000"/>
                </a:schemeClr>
              </a:solidFill>
              <a:ea typeface="Times New Roman" panose="02020603050405020304" pitchFamily="18" charset="0"/>
              <a:cs typeface="Times New Roman" panose="02020603050405020304" pitchFamily="18" charset="0"/>
            </a:endParaRPr>
          </a:p>
          <a:p>
            <a:pPr marL="747713" marR="0" indent="-285750" algn="just" hangingPunct="0">
              <a:lnSpc>
                <a:spcPct val="120000"/>
              </a:lnSpc>
              <a:spcBef>
                <a:spcPts val="0"/>
              </a:spcBef>
              <a:spcAft>
                <a:spcPts val="0"/>
              </a:spcAft>
              <a:buFontTx/>
              <a:buChar char="-"/>
            </a:pPr>
            <a:endParaRPr lang="en-US" sz="1300">
              <a:solidFill>
                <a:schemeClr val="accent6">
                  <a:lumMod val="50000"/>
                </a:schemeClr>
              </a:solidFill>
              <a:ea typeface="Times New Roman" panose="02020603050405020304" pitchFamily="18" charset="0"/>
              <a:cs typeface="Times New Roman" panose="02020603050405020304" pitchFamily="18" charset="0"/>
            </a:endParaRPr>
          </a:p>
          <a:p>
            <a:pPr marL="747713" marR="0" indent="-285750" algn="just" hangingPunct="0">
              <a:lnSpc>
                <a:spcPct val="120000"/>
              </a:lnSpc>
              <a:spcBef>
                <a:spcPts val="0"/>
              </a:spcBef>
              <a:spcAft>
                <a:spcPts val="0"/>
              </a:spcAft>
              <a:buFontTx/>
              <a:buChar char="-"/>
            </a:pPr>
            <a:endParaRPr lang="en-US" sz="1300">
              <a:solidFill>
                <a:schemeClr val="accent6">
                  <a:lumMod val="50000"/>
                </a:schemeClr>
              </a:solidFill>
              <a:ea typeface="Times New Roman" panose="02020603050405020304" pitchFamily="18" charset="0"/>
              <a:cs typeface="Times New Roman" panose="02020603050405020304" pitchFamily="18" charset="0"/>
            </a:endParaRPr>
          </a:p>
          <a:p>
            <a:pPr marL="747713" marR="0" indent="-285750" algn="just" hangingPunct="0">
              <a:lnSpc>
                <a:spcPct val="120000"/>
              </a:lnSpc>
              <a:spcBef>
                <a:spcPts val="0"/>
              </a:spcBef>
              <a:spcAft>
                <a:spcPts val="0"/>
              </a:spcAft>
              <a:buFontTx/>
              <a:buChar char="-"/>
            </a:pPr>
            <a:endParaRPr lang="en-US" sz="1300">
              <a:solidFill>
                <a:schemeClr val="accent6">
                  <a:lumMod val="50000"/>
                </a:schemeClr>
              </a:solidFill>
              <a:ea typeface="Times New Roman" panose="02020603050405020304" pitchFamily="18" charset="0"/>
              <a:cs typeface="Times New Roman" panose="02020603050405020304" pitchFamily="18" charset="0"/>
            </a:endParaRPr>
          </a:p>
          <a:p>
            <a:pPr marL="747713" marR="0" indent="-285750" algn="just" hangingPunct="0">
              <a:lnSpc>
                <a:spcPct val="120000"/>
              </a:lnSpc>
              <a:spcBef>
                <a:spcPts val="0"/>
              </a:spcBef>
              <a:spcAft>
                <a:spcPts val="0"/>
              </a:spcAft>
              <a:buFontTx/>
              <a:buChar char="-"/>
            </a:pPr>
            <a:endParaRPr lang="en-US" sz="1300">
              <a:solidFill>
                <a:schemeClr val="accent6">
                  <a:lumMod val="50000"/>
                </a:schemeClr>
              </a:solidFill>
              <a:ea typeface="Times New Roman" panose="02020603050405020304" pitchFamily="18" charset="0"/>
              <a:cs typeface="Times New Roman" panose="02020603050405020304" pitchFamily="18" charset="0"/>
            </a:endParaRPr>
          </a:p>
          <a:p>
            <a:pPr marL="747713" marR="0" indent="-285750" algn="just" hangingPunct="0">
              <a:lnSpc>
                <a:spcPct val="120000"/>
              </a:lnSpc>
              <a:spcBef>
                <a:spcPts val="0"/>
              </a:spcBef>
              <a:spcAft>
                <a:spcPts val="0"/>
              </a:spcAft>
              <a:buFontTx/>
              <a:buChar char="-"/>
            </a:pPr>
            <a:endParaRPr lang="en-US" sz="1300">
              <a:solidFill>
                <a:schemeClr val="accent6">
                  <a:lumMod val="50000"/>
                </a:schemeClr>
              </a:solidFill>
              <a:ea typeface="Times New Roman" panose="02020603050405020304" pitchFamily="18" charset="0"/>
              <a:cs typeface="Times New Roman" panose="02020603050405020304" pitchFamily="18" charset="0"/>
            </a:endParaRPr>
          </a:p>
          <a:p>
            <a:pPr marL="747713" marR="0" indent="-285750" algn="just" hangingPunct="0">
              <a:lnSpc>
                <a:spcPct val="120000"/>
              </a:lnSpc>
              <a:spcBef>
                <a:spcPts val="0"/>
              </a:spcBef>
              <a:spcAft>
                <a:spcPts val="0"/>
              </a:spcAft>
              <a:buFontTx/>
              <a:buChar char="-"/>
            </a:pPr>
            <a:endParaRPr lang="en-US" sz="1300">
              <a:solidFill>
                <a:schemeClr val="accent6">
                  <a:lumMod val="50000"/>
                </a:schemeClr>
              </a:solidFill>
              <a:ea typeface="Times New Roman" panose="02020603050405020304" pitchFamily="18" charset="0"/>
              <a:cs typeface="Times New Roman" panose="02020603050405020304" pitchFamily="18" charset="0"/>
            </a:endParaRPr>
          </a:p>
          <a:p>
            <a:pPr marL="747713" marR="0" indent="-285750" algn="just" hangingPunct="0">
              <a:lnSpc>
                <a:spcPct val="120000"/>
              </a:lnSpc>
              <a:spcBef>
                <a:spcPts val="0"/>
              </a:spcBef>
              <a:spcAft>
                <a:spcPts val="0"/>
              </a:spcAft>
              <a:buFontTx/>
              <a:buChar char="-"/>
            </a:pPr>
            <a:endParaRPr lang="en-US" sz="1300">
              <a:solidFill>
                <a:schemeClr val="accent6">
                  <a:lumMod val="50000"/>
                </a:schemeClr>
              </a:solidFill>
              <a:ea typeface="Times New Roman" panose="02020603050405020304" pitchFamily="18" charset="0"/>
              <a:cs typeface="Times New Roman" panose="02020603050405020304" pitchFamily="18" charset="0"/>
            </a:endParaRPr>
          </a:p>
          <a:p>
            <a:pPr marL="747713" marR="0" indent="-285750" algn="just" hangingPunct="0">
              <a:lnSpc>
                <a:spcPct val="120000"/>
              </a:lnSpc>
              <a:spcBef>
                <a:spcPts val="0"/>
              </a:spcBef>
              <a:spcAft>
                <a:spcPts val="0"/>
              </a:spcAft>
              <a:buFontTx/>
              <a:buChar char="-"/>
            </a:pPr>
            <a:endParaRPr lang="en-US" sz="1300">
              <a:solidFill>
                <a:schemeClr val="accent6">
                  <a:lumMod val="50000"/>
                </a:schemeClr>
              </a:solidFill>
              <a:ea typeface="Times New Roman" panose="02020603050405020304" pitchFamily="18" charset="0"/>
              <a:cs typeface="Times New Roman" panose="02020603050405020304" pitchFamily="18" charset="0"/>
            </a:endParaRPr>
          </a:p>
          <a:p>
            <a:pPr marL="747713" marR="0" indent="-285750" algn="just" hangingPunct="0">
              <a:lnSpc>
                <a:spcPct val="120000"/>
              </a:lnSpc>
              <a:spcBef>
                <a:spcPts val="0"/>
              </a:spcBef>
              <a:spcAft>
                <a:spcPts val="0"/>
              </a:spcAft>
              <a:buFontTx/>
              <a:buChar char="-"/>
            </a:pPr>
            <a:endParaRPr lang="en-US" sz="1300">
              <a:solidFill>
                <a:schemeClr val="accent6">
                  <a:lumMod val="50000"/>
                </a:schemeClr>
              </a:solidFill>
              <a:ea typeface="Times New Roman" panose="02020603050405020304" pitchFamily="18" charset="0"/>
              <a:cs typeface="Times New Roman" panose="02020603050405020304" pitchFamily="18" charset="0"/>
            </a:endParaRPr>
          </a:p>
          <a:p>
            <a:pPr marL="461963" marR="0" algn="just" hangingPunct="0">
              <a:lnSpc>
                <a:spcPct val="120000"/>
              </a:lnSpc>
              <a:spcBef>
                <a:spcPts val="0"/>
              </a:spcBef>
              <a:spcAft>
                <a:spcPts val="0"/>
              </a:spcAft>
            </a:pPr>
            <a:r>
              <a:rPr lang="en-US" sz="1300">
                <a:solidFill>
                  <a:schemeClr val="accent6">
                    <a:lumMod val="50000"/>
                  </a:schemeClr>
                </a:solidFill>
                <a:ea typeface="Times New Roman" panose="02020603050405020304" pitchFamily="18" charset="0"/>
                <a:cs typeface="Times New Roman" panose="02020603050405020304" pitchFamily="18" charset="0"/>
              </a:rPr>
              <a:t>- Sắp xếp các đối tượng trên giao diện theo sơ đồ PID mẫu. Hãy nhớ sử dụng các công cụ tùy chỉnh làm việc với đối tượng. Nó sẽ giúp bạn làm việc hiệu quả hơn.</a:t>
            </a:r>
          </a:p>
        </p:txBody>
      </p:sp>
      <p:pic>
        <p:nvPicPr>
          <p:cNvPr id="8" name="Picture 7" descr="Diagram, schematic&#10;&#10;Description automatically generated">
            <a:extLst>
              <a:ext uri="{FF2B5EF4-FFF2-40B4-BE49-F238E27FC236}">
                <a16:creationId xmlns:a16="http://schemas.microsoft.com/office/drawing/2014/main" id="{9E843577-DFB0-47F0-A5EE-8B3CC28BAB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1653" y="1492810"/>
            <a:ext cx="3919922" cy="4346442"/>
          </a:xfrm>
          <a:prstGeom prst="rect">
            <a:avLst/>
          </a:prstGeom>
        </p:spPr>
      </p:pic>
      <p:graphicFrame>
        <p:nvGraphicFramePr>
          <p:cNvPr id="11" name="Table 10">
            <a:extLst>
              <a:ext uri="{FF2B5EF4-FFF2-40B4-BE49-F238E27FC236}">
                <a16:creationId xmlns:a16="http://schemas.microsoft.com/office/drawing/2014/main" id="{4ABB831B-49EA-413B-AA8E-75D7FBA4A575}"/>
              </a:ext>
            </a:extLst>
          </p:cNvPr>
          <p:cNvGraphicFramePr>
            <a:graphicFrameLocks noGrp="1"/>
          </p:cNvGraphicFramePr>
          <p:nvPr>
            <p:extLst>
              <p:ext uri="{D42A27DB-BD31-4B8C-83A1-F6EECF244321}">
                <p14:modId xmlns:p14="http://schemas.microsoft.com/office/powerpoint/2010/main" val="1450721557"/>
              </p:ext>
            </p:extLst>
          </p:nvPr>
        </p:nvGraphicFramePr>
        <p:xfrm>
          <a:off x="53340" y="492955"/>
          <a:ext cx="2336801" cy="3915044"/>
        </p:xfrm>
        <a:graphic>
          <a:graphicData uri="http://schemas.openxmlformats.org/drawingml/2006/table">
            <a:tbl>
              <a:tblPr firstRow="1" bandRow="1">
                <a:tableStyleId>{5C22544A-7EE6-4342-B048-85BDC9FD1C3A}</a:tableStyleId>
              </a:tblPr>
              <a:tblGrid>
                <a:gridCol w="2336801">
                  <a:extLst>
                    <a:ext uri="{9D8B030D-6E8A-4147-A177-3AD203B41FA5}">
                      <a16:colId xmlns:a16="http://schemas.microsoft.com/office/drawing/2014/main" val="20000"/>
                    </a:ext>
                  </a:extLst>
                </a:gridCol>
              </a:tblGrid>
              <a:tr h="559292">
                <a:tc>
                  <a:txBody>
                    <a:bodyPr/>
                    <a:lstStyle/>
                    <a:p>
                      <a:pPr algn="l"/>
                      <a:r>
                        <a:rPr lang="en-US" sz="1400">
                          <a:solidFill>
                            <a:schemeClr val="bg2">
                              <a:lumMod val="25000"/>
                            </a:schemeClr>
                          </a:solidFill>
                        </a:rPr>
                        <a:t>WINCC PROFESSIONAL</a:t>
                      </a:r>
                    </a:p>
                  </a:txBody>
                  <a:tcPr anchor="ctr">
                    <a:solidFill>
                      <a:schemeClr val="accent1"/>
                    </a:solidFill>
                  </a:tcPr>
                </a:tc>
                <a:extLst>
                  <a:ext uri="{0D108BD9-81ED-4DB2-BD59-A6C34878D82A}">
                    <a16:rowId xmlns:a16="http://schemas.microsoft.com/office/drawing/2014/main" val="10000"/>
                  </a:ext>
                </a:extLst>
              </a:tr>
              <a:tr h="559292">
                <a:tc>
                  <a:txBody>
                    <a:bodyPr/>
                    <a:lstStyle/>
                    <a:p>
                      <a:pPr algn="l"/>
                      <a:r>
                        <a:rPr lang="en-US" sz="1400" err="1">
                          <a:solidFill>
                            <a:schemeClr val="bg2">
                              <a:lumMod val="25000"/>
                            </a:schemeClr>
                          </a:solidFill>
                        </a:rPr>
                        <a:t>Giới</a:t>
                      </a:r>
                      <a:r>
                        <a:rPr lang="en-US" sz="1400">
                          <a:solidFill>
                            <a:schemeClr val="bg2">
                              <a:lumMod val="25000"/>
                            </a:schemeClr>
                          </a:solidFill>
                        </a:rPr>
                        <a:t> </a:t>
                      </a:r>
                      <a:r>
                        <a:rPr lang="en-US" sz="1400" err="1">
                          <a:solidFill>
                            <a:schemeClr val="bg2">
                              <a:lumMod val="25000"/>
                            </a:schemeClr>
                          </a:solidFill>
                        </a:rPr>
                        <a:t>thiệu</a:t>
                      </a:r>
                      <a:endParaRPr lang="en-US" sz="1400">
                        <a:solidFill>
                          <a:schemeClr val="bg2">
                            <a:lumMod val="25000"/>
                          </a:schemeClr>
                        </a:solidFill>
                      </a:endParaRPr>
                    </a:p>
                  </a:txBody>
                  <a:tcPr anchor="ctr">
                    <a:solidFill>
                      <a:schemeClr val="accent1"/>
                    </a:solidFill>
                  </a:tcPr>
                </a:tc>
                <a:extLst>
                  <a:ext uri="{0D108BD9-81ED-4DB2-BD59-A6C34878D82A}">
                    <a16:rowId xmlns:a16="http://schemas.microsoft.com/office/drawing/2014/main" val="10001"/>
                  </a:ext>
                </a:extLst>
              </a:tr>
              <a:tr h="5592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err="1">
                          <a:solidFill>
                            <a:schemeClr val="bg2">
                              <a:lumMod val="25000"/>
                            </a:schemeClr>
                          </a:solidFill>
                        </a:rPr>
                        <a:t>Tạo</a:t>
                      </a:r>
                      <a:r>
                        <a:rPr lang="en-US" sz="1400">
                          <a:solidFill>
                            <a:schemeClr val="bg2">
                              <a:lumMod val="25000"/>
                            </a:schemeClr>
                          </a:solidFill>
                        </a:rPr>
                        <a:t> </a:t>
                      </a:r>
                      <a:r>
                        <a:rPr lang="en-US" sz="1400" err="1">
                          <a:solidFill>
                            <a:schemeClr val="bg2">
                              <a:lumMod val="25000"/>
                            </a:schemeClr>
                          </a:solidFill>
                        </a:rPr>
                        <a:t>dự</a:t>
                      </a:r>
                      <a:r>
                        <a:rPr lang="en-US" sz="1400">
                          <a:solidFill>
                            <a:schemeClr val="bg2">
                              <a:lumMod val="25000"/>
                            </a:schemeClr>
                          </a:solidFill>
                        </a:rPr>
                        <a:t> </a:t>
                      </a:r>
                      <a:r>
                        <a:rPr lang="en-US" sz="1400" err="1">
                          <a:solidFill>
                            <a:schemeClr val="bg2">
                              <a:lumMod val="25000"/>
                            </a:schemeClr>
                          </a:solidFill>
                        </a:rPr>
                        <a:t>án</a:t>
                      </a:r>
                      <a:endParaRPr lang="en-US" sz="1400">
                        <a:solidFill>
                          <a:schemeClr val="bg2">
                            <a:lumMod val="25000"/>
                          </a:schemeClr>
                        </a:solidFill>
                      </a:endParaRPr>
                    </a:p>
                  </a:txBody>
                  <a:tcPr anchor="ctr">
                    <a:solidFill>
                      <a:srgbClr val="FFFF00"/>
                    </a:solidFill>
                  </a:tcPr>
                </a:tc>
                <a:extLst>
                  <a:ext uri="{0D108BD9-81ED-4DB2-BD59-A6C34878D82A}">
                    <a16:rowId xmlns:a16="http://schemas.microsoft.com/office/drawing/2014/main" val="10002"/>
                  </a:ext>
                </a:extLst>
              </a:tr>
              <a:tr h="559292">
                <a:tc>
                  <a:txBody>
                    <a:bodyPr/>
                    <a:lstStyle/>
                    <a:p>
                      <a:pPr algn="l"/>
                      <a:r>
                        <a:rPr lang="en-US" sz="1400">
                          <a:solidFill>
                            <a:schemeClr val="bg2">
                              <a:lumMod val="25000"/>
                            </a:schemeClr>
                          </a:solidFill>
                        </a:rPr>
                        <a:t>Lưu trữ tags</a:t>
                      </a:r>
                    </a:p>
                  </a:txBody>
                  <a:tcPr anchor="ctr">
                    <a:solidFill>
                      <a:schemeClr val="accent1"/>
                    </a:solidFill>
                  </a:tcPr>
                </a:tc>
                <a:extLst>
                  <a:ext uri="{0D108BD9-81ED-4DB2-BD59-A6C34878D82A}">
                    <a16:rowId xmlns:a16="http://schemas.microsoft.com/office/drawing/2014/main" val="10003"/>
                  </a:ext>
                </a:extLst>
              </a:tr>
              <a:tr h="559292">
                <a:tc>
                  <a:txBody>
                    <a:bodyPr/>
                    <a:lstStyle/>
                    <a:p>
                      <a:pPr algn="l"/>
                      <a:r>
                        <a:rPr lang="en-US" sz="1400">
                          <a:solidFill>
                            <a:schemeClr val="bg2">
                              <a:lumMod val="25000"/>
                            </a:schemeClr>
                          </a:solidFill>
                        </a:rPr>
                        <a:t>Alarm, Trend, Faceplate</a:t>
                      </a:r>
                    </a:p>
                  </a:txBody>
                  <a:tcPr anchor="ctr">
                    <a:solidFill>
                      <a:schemeClr val="accent1"/>
                    </a:solidFill>
                  </a:tcPr>
                </a:tc>
                <a:extLst>
                  <a:ext uri="{0D108BD9-81ED-4DB2-BD59-A6C34878D82A}">
                    <a16:rowId xmlns:a16="http://schemas.microsoft.com/office/drawing/2014/main" val="10004"/>
                  </a:ext>
                </a:extLst>
              </a:tr>
              <a:tr h="559292">
                <a:tc>
                  <a:txBody>
                    <a:bodyPr/>
                    <a:lstStyle/>
                    <a:p>
                      <a:pPr algn="l"/>
                      <a:r>
                        <a:rPr lang="en-US" sz="1400">
                          <a:solidFill>
                            <a:schemeClr val="bg2">
                              <a:lumMod val="25000"/>
                            </a:schemeClr>
                          </a:solidFill>
                        </a:rPr>
                        <a:t>User administration</a:t>
                      </a:r>
                    </a:p>
                  </a:txBody>
                  <a:tcPr anchor="ctr">
                    <a:solidFill>
                      <a:schemeClr val="accent1"/>
                    </a:solidFill>
                  </a:tcPr>
                </a:tc>
                <a:extLst>
                  <a:ext uri="{0D108BD9-81ED-4DB2-BD59-A6C34878D82A}">
                    <a16:rowId xmlns:a16="http://schemas.microsoft.com/office/drawing/2014/main" val="10005"/>
                  </a:ext>
                </a:extLst>
              </a:tr>
              <a:tr h="559292">
                <a:tc>
                  <a:txBody>
                    <a:bodyPr/>
                    <a:lstStyle/>
                    <a:p>
                      <a:r>
                        <a:rPr lang="en-US" sz="1400" b="0">
                          <a:solidFill>
                            <a:schemeClr val="accent6"/>
                          </a:solidFill>
                        </a:rPr>
                        <a:t>Kết nối S7-1200</a:t>
                      </a:r>
                    </a:p>
                  </a:txBody>
                  <a:tcPr anchor="ctr">
                    <a:solidFill>
                      <a:schemeClr val="accent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000749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E8178DE-0563-43DF-9813-E14D6719C141}"/>
              </a:ext>
            </a:extLst>
          </p:cNvPr>
          <p:cNvSpPr/>
          <p:nvPr/>
        </p:nvSpPr>
        <p:spPr>
          <a:xfrm>
            <a:off x="2079328" y="445321"/>
            <a:ext cx="5178721" cy="368049"/>
          </a:xfrm>
          <a:prstGeom prst="rect">
            <a:avLst/>
          </a:prstGeom>
        </p:spPr>
        <p:txBody>
          <a:bodyPr wrap="square">
            <a:spAutoFit/>
          </a:bodyPr>
          <a:lstStyle/>
          <a:p>
            <a:pPr marL="682625" indent="-342900" hangingPunct="0">
              <a:lnSpc>
                <a:spcPct val="120000"/>
              </a:lnSpc>
            </a:pPr>
            <a:r>
              <a:rPr lang="en-US" sz="1600" b="1">
                <a:solidFill>
                  <a:srgbClr val="002060"/>
                </a:solidFill>
                <a:latin typeface="+mj-lt"/>
                <a:ea typeface="Times New Roman" panose="02020603050405020304" pitchFamily="18" charset="0"/>
                <a:cs typeface="Times New Roman" panose="02020603050405020304" pitchFamily="18" charset="0"/>
              </a:rPr>
              <a:t>Làm việc với lớp (Layers)</a:t>
            </a:r>
            <a:endParaRPr lang="en-US" sz="1600">
              <a:solidFill>
                <a:srgbClr val="002060"/>
              </a:solidFill>
              <a:latin typeface="+mj-lt"/>
              <a:ea typeface="Times New Roman" panose="02020603050405020304" pitchFamily="18" charset="0"/>
              <a:cs typeface="Arial" pitchFamily="34" charset="0"/>
            </a:endParaRPr>
          </a:p>
        </p:txBody>
      </p:sp>
      <p:sp>
        <p:nvSpPr>
          <p:cNvPr id="6" name="Rectangle 5">
            <a:extLst>
              <a:ext uri="{FF2B5EF4-FFF2-40B4-BE49-F238E27FC236}">
                <a16:creationId xmlns:a16="http://schemas.microsoft.com/office/drawing/2014/main" id="{DB037E3F-E3B4-4E74-B6B2-0D64EE687399}"/>
              </a:ext>
            </a:extLst>
          </p:cNvPr>
          <p:cNvSpPr/>
          <p:nvPr/>
        </p:nvSpPr>
        <p:spPr>
          <a:xfrm>
            <a:off x="2380102" y="813370"/>
            <a:ext cx="4306448" cy="1996829"/>
          </a:xfrm>
          <a:prstGeom prst="rect">
            <a:avLst/>
          </a:prstGeom>
        </p:spPr>
        <p:txBody>
          <a:bodyPr wrap="square">
            <a:spAutoFit/>
          </a:bodyPr>
          <a:lstStyle/>
          <a:p>
            <a:pPr marL="461963" marR="0" algn="just" hangingPunct="0">
              <a:lnSpc>
                <a:spcPct val="120000"/>
              </a:lnSpc>
              <a:spcBef>
                <a:spcPts val="0"/>
              </a:spcBef>
              <a:spcAft>
                <a:spcPts val="0"/>
              </a:spcAft>
            </a:pPr>
            <a:r>
              <a:rPr lang="en-US" sz="1300">
                <a:solidFill>
                  <a:schemeClr val="accent6">
                    <a:lumMod val="50000"/>
                  </a:schemeClr>
                </a:solidFill>
                <a:ea typeface="Times New Roman" panose="02020603050405020304" pitchFamily="18" charset="0"/>
                <a:cs typeface="Times New Roman" panose="02020603050405020304" pitchFamily="18" charset="0"/>
              </a:rPr>
              <a:t>Các layer trong một screen:</a:t>
            </a:r>
          </a:p>
          <a:p>
            <a:pPr marL="747713" marR="0" indent="-285750" algn="just" hangingPunct="0">
              <a:lnSpc>
                <a:spcPct val="120000"/>
              </a:lnSpc>
              <a:spcBef>
                <a:spcPts val="0"/>
              </a:spcBef>
              <a:spcAft>
                <a:spcPts val="0"/>
              </a:spcAft>
              <a:buFontTx/>
              <a:buChar char="-"/>
            </a:pPr>
            <a:r>
              <a:rPr lang="en-US" sz="1300">
                <a:solidFill>
                  <a:schemeClr val="accent6">
                    <a:lumMod val="50000"/>
                  </a:schemeClr>
                </a:solidFill>
                <a:ea typeface="Times New Roman" panose="02020603050405020304" pitchFamily="18" charset="0"/>
                <a:cs typeface="Times New Roman" panose="02020603050405020304" pitchFamily="18" charset="0"/>
              </a:rPr>
              <a:t>Một màn hình bao gồm 32 lớp và bạn có thể đặt tên bất kỳ cho các lớp.</a:t>
            </a:r>
          </a:p>
          <a:p>
            <a:pPr marL="747713" marR="0" indent="-285750" algn="just" hangingPunct="0">
              <a:lnSpc>
                <a:spcPct val="120000"/>
              </a:lnSpc>
              <a:spcBef>
                <a:spcPts val="0"/>
              </a:spcBef>
              <a:spcAft>
                <a:spcPts val="0"/>
              </a:spcAft>
              <a:buFontTx/>
              <a:buChar char="-"/>
            </a:pPr>
            <a:r>
              <a:rPr lang="en-US" sz="1300">
                <a:solidFill>
                  <a:schemeClr val="accent6">
                    <a:lumMod val="50000"/>
                  </a:schemeClr>
                </a:solidFill>
                <a:ea typeface="Times New Roman" panose="02020603050405020304" pitchFamily="18" charset="0"/>
                <a:cs typeface="Times New Roman" panose="02020603050405020304" pitchFamily="18" charset="0"/>
              </a:rPr>
              <a:t>Nếu đã gán đối tượng cho các lớp, bạn cần quản lý được cấu trúc của màn hình.</a:t>
            </a:r>
          </a:p>
          <a:p>
            <a:pPr marL="747713" marR="0" indent="-285750" algn="just" hangingPunct="0">
              <a:lnSpc>
                <a:spcPct val="120000"/>
              </a:lnSpc>
              <a:spcBef>
                <a:spcPts val="0"/>
              </a:spcBef>
              <a:spcAft>
                <a:spcPts val="0"/>
              </a:spcAft>
              <a:buFontTx/>
              <a:buChar char="-"/>
            </a:pPr>
            <a:r>
              <a:rPr lang="en-US" sz="1300">
                <a:solidFill>
                  <a:schemeClr val="accent6">
                    <a:lumMod val="50000"/>
                  </a:schemeClr>
                </a:solidFill>
                <a:ea typeface="Times New Roman" panose="02020603050405020304" pitchFamily="18" charset="0"/>
                <a:cs typeface="Times New Roman" panose="02020603050405020304" pitchFamily="18" charset="0"/>
              </a:rPr>
              <a:t>Các đối tượng của lớp 0 nằm trên nền màn hình, trong khi các đối tượng lớp tiếp theo (tới 31) nằm ở phía trước.</a:t>
            </a:r>
          </a:p>
        </p:txBody>
      </p:sp>
      <p:sp>
        <p:nvSpPr>
          <p:cNvPr id="13" name="Rectangle: Rounded Corners 12">
            <a:extLst>
              <a:ext uri="{FF2B5EF4-FFF2-40B4-BE49-F238E27FC236}">
                <a16:creationId xmlns:a16="http://schemas.microsoft.com/office/drawing/2014/main" id="{330BBA97-E917-45C1-A2E5-4804F860642E}"/>
              </a:ext>
            </a:extLst>
          </p:cNvPr>
          <p:cNvSpPr/>
          <p:nvPr/>
        </p:nvSpPr>
        <p:spPr>
          <a:xfrm>
            <a:off x="7629525" y="813370"/>
            <a:ext cx="4038600" cy="2310830"/>
          </a:xfrm>
          <a:prstGeom prst="roundRect">
            <a:avLst/>
          </a:prstGeom>
          <a:solidFill>
            <a:schemeClr val="tx1"/>
          </a:solidFill>
          <a:ln w="9525" cap="flat" cmpd="thickThin" algn="ctr">
            <a:solidFill>
              <a:schemeClr val="accent6">
                <a:alpha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934D0DD7-F87F-495B-8574-5285DB23E6BB}"/>
              </a:ext>
            </a:extLst>
          </p:cNvPr>
          <p:cNvSpPr/>
          <p:nvPr/>
        </p:nvSpPr>
        <p:spPr>
          <a:xfrm>
            <a:off x="7696200" y="813369"/>
            <a:ext cx="3886200" cy="2310829"/>
          </a:xfrm>
          <a:prstGeom prst="roundRect">
            <a:avLst/>
          </a:prstGeom>
          <a:solidFill>
            <a:schemeClr val="bg1"/>
          </a:solidFill>
          <a:ln w="9525" cap="flat" cmpd="thickThin" algn="ctr">
            <a:solidFill>
              <a:schemeClr val="accent6">
                <a:alpha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graphicFrame>
        <p:nvGraphicFramePr>
          <p:cNvPr id="8" name="Diagram 7">
            <a:extLst>
              <a:ext uri="{FF2B5EF4-FFF2-40B4-BE49-F238E27FC236}">
                <a16:creationId xmlns:a16="http://schemas.microsoft.com/office/drawing/2014/main" id="{2506ACE8-6BC7-4AAE-B9AF-4F4837DBEEE5}"/>
              </a:ext>
            </a:extLst>
          </p:cNvPr>
          <p:cNvGraphicFramePr/>
          <p:nvPr>
            <p:extLst>
              <p:ext uri="{D42A27DB-BD31-4B8C-83A1-F6EECF244321}">
                <p14:modId xmlns:p14="http://schemas.microsoft.com/office/powerpoint/2010/main" val="4229685726"/>
              </p:ext>
            </p:extLst>
          </p:nvPr>
        </p:nvGraphicFramePr>
        <p:xfrm>
          <a:off x="8051800" y="1257300"/>
          <a:ext cx="1358900" cy="13282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1" name="Diagram 10">
            <a:extLst>
              <a:ext uri="{FF2B5EF4-FFF2-40B4-BE49-F238E27FC236}">
                <a16:creationId xmlns:a16="http://schemas.microsoft.com/office/drawing/2014/main" id="{9558C431-E4D5-4006-8D88-B9A067F46E1C}"/>
              </a:ext>
            </a:extLst>
          </p:cNvPr>
          <p:cNvGraphicFramePr/>
          <p:nvPr>
            <p:extLst>
              <p:ext uri="{D42A27DB-BD31-4B8C-83A1-F6EECF244321}">
                <p14:modId xmlns:p14="http://schemas.microsoft.com/office/powerpoint/2010/main" val="1036083998"/>
              </p:ext>
            </p:extLst>
          </p:nvPr>
        </p:nvGraphicFramePr>
        <p:xfrm>
          <a:off x="9811898" y="1257300"/>
          <a:ext cx="1358900" cy="132820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9" name="TextBox 8">
            <a:extLst>
              <a:ext uri="{FF2B5EF4-FFF2-40B4-BE49-F238E27FC236}">
                <a16:creationId xmlns:a16="http://schemas.microsoft.com/office/drawing/2014/main" id="{CCC1231A-B5C9-4891-9F6C-09605D84E156}"/>
              </a:ext>
            </a:extLst>
          </p:cNvPr>
          <p:cNvSpPr txBox="1"/>
          <p:nvPr/>
        </p:nvSpPr>
        <p:spPr>
          <a:xfrm>
            <a:off x="9439617" y="1736738"/>
            <a:ext cx="343364" cy="369332"/>
          </a:xfrm>
          <a:prstGeom prst="rect">
            <a:avLst/>
          </a:prstGeom>
          <a:noFill/>
        </p:spPr>
        <p:txBody>
          <a:bodyPr wrap="none" rtlCol="0">
            <a:spAutoFit/>
          </a:bodyPr>
          <a:lstStyle/>
          <a:p>
            <a:r>
              <a:rPr lang="en-US"/>
              <a:t>…</a:t>
            </a:r>
          </a:p>
        </p:txBody>
      </p:sp>
      <p:sp>
        <p:nvSpPr>
          <p:cNvPr id="17" name="Arrow: Notched Right 16">
            <a:extLst>
              <a:ext uri="{FF2B5EF4-FFF2-40B4-BE49-F238E27FC236}">
                <a16:creationId xmlns:a16="http://schemas.microsoft.com/office/drawing/2014/main" id="{B1969355-002D-45AD-ADEB-9605A77E64D1}"/>
              </a:ext>
            </a:extLst>
          </p:cNvPr>
          <p:cNvSpPr/>
          <p:nvPr/>
        </p:nvSpPr>
        <p:spPr>
          <a:xfrm>
            <a:off x="9344831" y="2747207"/>
            <a:ext cx="876300" cy="294230"/>
          </a:xfrm>
          <a:prstGeom prst="notched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69643A9-CBD3-4228-A081-3A57EC3B3B30}"/>
              </a:ext>
            </a:extLst>
          </p:cNvPr>
          <p:cNvSpPr/>
          <p:nvPr/>
        </p:nvSpPr>
        <p:spPr>
          <a:xfrm>
            <a:off x="8909965" y="779232"/>
            <a:ext cx="1340083" cy="316369"/>
          </a:xfrm>
          <a:prstGeom prst="rect">
            <a:avLst/>
          </a:prstGeom>
        </p:spPr>
        <p:txBody>
          <a:bodyPr wrap="square">
            <a:spAutoFit/>
          </a:bodyPr>
          <a:lstStyle/>
          <a:p>
            <a:pPr marL="461963" marR="0" algn="just" hangingPunct="0">
              <a:lnSpc>
                <a:spcPct val="120000"/>
              </a:lnSpc>
              <a:spcBef>
                <a:spcPts val="0"/>
              </a:spcBef>
              <a:spcAft>
                <a:spcPts val="0"/>
              </a:spcAft>
            </a:pPr>
            <a:r>
              <a:rPr lang="en-US" sz="1300" i="1">
                <a:solidFill>
                  <a:schemeClr val="accent6">
                    <a:lumMod val="50000"/>
                  </a:schemeClr>
                </a:solidFill>
                <a:ea typeface="Times New Roman" panose="02020603050405020304" pitchFamily="18" charset="0"/>
                <a:cs typeface="Times New Roman" panose="02020603050405020304" pitchFamily="18" charset="0"/>
              </a:rPr>
              <a:t>Screen</a:t>
            </a:r>
          </a:p>
        </p:txBody>
      </p:sp>
      <p:sp>
        <p:nvSpPr>
          <p:cNvPr id="19" name="Rectangle 18">
            <a:extLst>
              <a:ext uri="{FF2B5EF4-FFF2-40B4-BE49-F238E27FC236}">
                <a16:creationId xmlns:a16="http://schemas.microsoft.com/office/drawing/2014/main" id="{6BD73F50-E336-43E5-A8CA-3A3E4D1D6BDE}"/>
              </a:ext>
            </a:extLst>
          </p:cNvPr>
          <p:cNvSpPr/>
          <p:nvPr/>
        </p:nvSpPr>
        <p:spPr>
          <a:xfrm>
            <a:off x="2380102" y="3284131"/>
            <a:ext cx="4306448" cy="1996829"/>
          </a:xfrm>
          <a:prstGeom prst="rect">
            <a:avLst/>
          </a:prstGeom>
        </p:spPr>
        <p:txBody>
          <a:bodyPr wrap="square">
            <a:spAutoFit/>
          </a:bodyPr>
          <a:lstStyle/>
          <a:p>
            <a:pPr marL="461963" marR="0" algn="just" hangingPunct="0">
              <a:lnSpc>
                <a:spcPct val="120000"/>
              </a:lnSpc>
              <a:spcBef>
                <a:spcPts val="0"/>
              </a:spcBef>
              <a:spcAft>
                <a:spcPts val="0"/>
              </a:spcAft>
            </a:pPr>
            <a:r>
              <a:rPr lang="en-US" sz="1300">
                <a:solidFill>
                  <a:schemeClr val="accent6">
                    <a:lumMod val="50000"/>
                  </a:schemeClr>
                </a:solidFill>
                <a:ea typeface="Times New Roman" panose="02020603050405020304" pitchFamily="18" charset="0"/>
                <a:cs typeface="Times New Roman" panose="02020603050405020304" pitchFamily="18" charset="0"/>
              </a:rPr>
              <a:t>Các đối tượng trên một layer:</a:t>
            </a:r>
          </a:p>
          <a:p>
            <a:pPr marL="747713" marR="0" indent="-285750" algn="just" hangingPunct="0">
              <a:lnSpc>
                <a:spcPct val="120000"/>
              </a:lnSpc>
              <a:spcBef>
                <a:spcPts val="0"/>
              </a:spcBef>
              <a:spcAft>
                <a:spcPts val="0"/>
              </a:spcAft>
              <a:buFontTx/>
              <a:buChar char="-"/>
            </a:pPr>
            <a:r>
              <a:rPr lang="en-US" sz="1300">
                <a:solidFill>
                  <a:schemeClr val="accent6">
                    <a:lumMod val="50000"/>
                  </a:schemeClr>
                </a:solidFill>
                <a:ea typeface="Times New Roman" panose="02020603050405020304" pitchFamily="18" charset="0"/>
                <a:cs typeface="Times New Roman" panose="02020603050405020304" pitchFamily="18" charset="0"/>
              </a:rPr>
              <a:t>Các đối tượng của một lớp (layer) cũng được xếp theo thứ bậc.</a:t>
            </a:r>
          </a:p>
          <a:p>
            <a:pPr marL="747713" marR="0" indent="-285750" algn="just" hangingPunct="0">
              <a:lnSpc>
                <a:spcPct val="120000"/>
              </a:lnSpc>
              <a:spcBef>
                <a:spcPts val="0"/>
              </a:spcBef>
              <a:spcAft>
                <a:spcPts val="0"/>
              </a:spcAft>
              <a:buFontTx/>
              <a:buChar char="-"/>
            </a:pPr>
            <a:r>
              <a:rPr lang="en-US" sz="1300">
                <a:solidFill>
                  <a:schemeClr val="accent6">
                    <a:lumMod val="50000"/>
                  </a:schemeClr>
                </a:solidFill>
                <a:ea typeface="Times New Roman" panose="02020603050405020304" pitchFamily="18" charset="0"/>
                <a:cs typeface="Times New Roman" panose="02020603050405020304" pitchFamily="18" charset="0"/>
              </a:rPr>
              <a:t>Khi tạo một giao diện, đối tượng được chèn đầu tiên sẽ nằm ở phía sau trong lớp. Mỗi đối tượng tiếp theo được đặt một vị trí về phía trước.</a:t>
            </a:r>
          </a:p>
          <a:p>
            <a:pPr marL="747713" marR="0" indent="-285750" algn="just" hangingPunct="0">
              <a:lnSpc>
                <a:spcPct val="120000"/>
              </a:lnSpc>
              <a:spcBef>
                <a:spcPts val="0"/>
              </a:spcBef>
              <a:spcAft>
                <a:spcPts val="0"/>
              </a:spcAft>
              <a:buFontTx/>
              <a:buChar char="-"/>
            </a:pPr>
            <a:r>
              <a:rPr lang="en-US" sz="1300">
                <a:solidFill>
                  <a:schemeClr val="accent6">
                    <a:lumMod val="50000"/>
                  </a:schemeClr>
                </a:solidFill>
                <a:ea typeface="Times New Roman" panose="02020603050405020304" pitchFamily="18" charset="0"/>
                <a:cs typeface="Times New Roman" panose="02020603050405020304" pitchFamily="18" charset="0"/>
              </a:rPr>
              <a:t>Tuy nhiên, ta có thể thao tác di chuyển vị trí của đối tượng trong một lớp.</a:t>
            </a:r>
          </a:p>
        </p:txBody>
      </p:sp>
      <p:sp>
        <p:nvSpPr>
          <p:cNvPr id="20" name="Rectangle: Rounded Corners 19">
            <a:extLst>
              <a:ext uri="{FF2B5EF4-FFF2-40B4-BE49-F238E27FC236}">
                <a16:creationId xmlns:a16="http://schemas.microsoft.com/office/drawing/2014/main" id="{536420D9-14AA-44FA-816F-943845F523F3}"/>
              </a:ext>
            </a:extLst>
          </p:cNvPr>
          <p:cNvSpPr/>
          <p:nvPr/>
        </p:nvSpPr>
        <p:spPr>
          <a:xfrm>
            <a:off x="7629525" y="3568129"/>
            <a:ext cx="4038600" cy="2310830"/>
          </a:xfrm>
          <a:prstGeom prst="roundRect">
            <a:avLst/>
          </a:prstGeom>
          <a:solidFill>
            <a:schemeClr val="bg1">
              <a:lumMod val="85000"/>
            </a:schemeClr>
          </a:solidFill>
          <a:ln w="9525" cap="flat" cmpd="thickThin" algn="ctr">
            <a:solidFill>
              <a:schemeClr val="accent6">
                <a:alpha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AAB50315-69C4-4C39-AA4A-D974B2AB571A}"/>
              </a:ext>
            </a:extLst>
          </p:cNvPr>
          <p:cNvSpPr/>
          <p:nvPr/>
        </p:nvSpPr>
        <p:spPr>
          <a:xfrm>
            <a:off x="7696200" y="3568128"/>
            <a:ext cx="3886200" cy="2310829"/>
          </a:xfrm>
          <a:prstGeom prst="roundRect">
            <a:avLst/>
          </a:prstGeom>
          <a:solidFill>
            <a:schemeClr val="bg1"/>
          </a:solidFill>
          <a:ln w="9525" cap="flat" cmpd="thickThin" algn="ctr">
            <a:solidFill>
              <a:schemeClr val="accent6">
                <a:alpha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22" name="Rectangle 21">
            <a:extLst>
              <a:ext uri="{FF2B5EF4-FFF2-40B4-BE49-F238E27FC236}">
                <a16:creationId xmlns:a16="http://schemas.microsoft.com/office/drawing/2014/main" id="{0C5E15B9-7C86-4162-94FC-E8C58AE9C6B8}"/>
              </a:ext>
            </a:extLst>
          </p:cNvPr>
          <p:cNvSpPr/>
          <p:nvPr/>
        </p:nvSpPr>
        <p:spPr>
          <a:xfrm>
            <a:off x="8909965" y="3607150"/>
            <a:ext cx="1340083" cy="316369"/>
          </a:xfrm>
          <a:prstGeom prst="rect">
            <a:avLst/>
          </a:prstGeom>
        </p:spPr>
        <p:txBody>
          <a:bodyPr wrap="square">
            <a:spAutoFit/>
          </a:bodyPr>
          <a:lstStyle/>
          <a:p>
            <a:pPr marL="461963" marR="0" algn="just" hangingPunct="0">
              <a:lnSpc>
                <a:spcPct val="120000"/>
              </a:lnSpc>
              <a:spcBef>
                <a:spcPts val="0"/>
              </a:spcBef>
              <a:spcAft>
                <a:spcPts val="0"/>
              </a:spcAft>
            </a:pPr>
            <a:r>
              <a:rPr lang="en-US" sz="1300" i="1">
                <a:solidFill>
                  <a:schemeClr val="accent6">
                    <a:lumMod val="50000"/>
                  </a:schemeClr>
                </a:solidFill>
                <a:ea typeface="Times New Roman" panose="02020603050405020304" pitchFamily="18" charset="0"/>
                <a:cs typeface="Times New Roman" panose="02020603050405020304" pitchFamily="18" charset="0"/>
              </a:rPr>
              <a:t>Layer 0</a:t>
            </a:r>
          </a:p>
        </p:txBody>
      </p:sp>
      <p:sp>
        <p:nvSpPr>
          <p:cNvPr id="24" name="Oval 23">
            <a:extLst>
              <a:ext uri="{FF2B5EF4-FFF2-40B4-BE49-F238E27FC236}">
                <a16:creationId xmlns:a16="http://schemas.microsoft.com/office/drawing/2014/main" id="{05D5FA92-8B21-4F6C-9265-0A0B7AA84C7F}"/>
              </a:ext>
            </a:extLst>
          </p:cNvPr>
          <p:cNvSpPr/>
          <p:nvPr/>
        </p:nvSpPr>
        <p:spPr>
          <a:xfrm>
            <a:off x="8479052" y="4374009"/>
            <a:ext cx="858165" cy="8933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accent6">
                    <a:lumMod val="50000"/>
                  </a:schemeClr>
                </a:solidFill>
              </a:rPr>
              <a:t>Object 2</a:t>
            </a:r>
          </a:p>
        </p:txBody>
      </p:sp>
      <p:sp>
        <p:nvSpPr>
          <p:cNvPr id="23" name="Oval 22">
            <a:extLst>
              <a:ext uri="{FF2B5EF4-FFF2-40B4-BE49-F238E27FC236}">
                <a16:creationId xmlns:a16="http://schemas.microsoft.com/office/drawing/2014/main" id="{A528EE94-FEFA-4AD4-A6B3-0765E7A38A54}"/>
              </a:ext>
            </a:extLst>
          </p:cNvPr>
          <p:cNvSpPr/>
          <p:nvPr/>
        </p:nvSpPr>
        <p:spPr>
          <a:xfrm>
            <a:off x="7873085" y="4374009"/>
            <a:ext cx="858165" cy="893316"/>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accent6">
                    <a:lumMod val="50000"/>
                  </a:schemeClr>
                </a:solidFill>
              </a:rPr>
              <a:t>Object 1</a:t>
            </a:r>
          </a:p>
        </p:txBody>
      </p:sp>
      <p:sp>
        <p:nvSpPr>
          <p:cNvPr id="26" name="Oval 25">
            <a:extLst>
              <a:ext uri="{FF2B5EF4-FFF2-40B4-BE49-F238E27FC236}">
                <a16:creationId xmlns:a16="http://schemas.microsoft.com/office/drawing/2014/main" id="{06A9A0B5-FAD7-48E2-AABB-C698F555070E}"/>
              </a:ext>
            </a:extLst>
          </p:cNvPr>
          <p:cNvSpPr/>
          <p:nvPr/>
        </p:nvSpPr>
        <p:spPr>
          <a:xfrm>
            <a:off x="9943184" y="4332364"/>
            <a:ext cx="858165" cy="893316"/>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accent6">
                    <a:lumMod val="50000"/>
                  </a:schemeClr>
                </a:solidFill>
              </a:rPr>
              <a:t>Object 1</a:t>
            </a:r>
          </a:p>
        </p:txBody>
      </p:sp>
      <p:sp>
        <p:nvSpPr>
          <p:cNvPr id="25" name="Oval 24">
            <a:extLst>
              <a:ext uri="{FF2B5EF4-FFF2-40B4-BE49-F238E27FC236}">
                <a16:creationId xmlns:a16="http://schemas.microsoft.com/office/drawing/2014/main" id="{558F2406-380C-4963-84F1-7322D9F30588}"/>
              </a:ext>
            </a:extLst>
          </p:cNvPr>
          <p:cNvSpPr/>
          <p:nvPr/>
        </p:nvSpPr>
        <p:spPr>
          <a:xfrm>
            <a:off x="10549151" y="4332364"/>
            <a:ext cx="858165" cy="8933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accent6">
                    <a:lumMod val="50000"/>
                  </a:schemeClr>
                </a:solidFill>
              </a:rPr>
              <a:t>Object 2</a:t>
            </a:r>
          </a:p>
        </p:txBody>
      </p:sp>
      <p:sp>
        <p:nvSpPr>
          <p:cNvPr id="27" name="Arrow: Curved Down 26">
            <a:extLst>
              <a:ext uri="{FF2B5EF4-FFF2-40B4-BE49-F238E27FC236}">
                <a16:creationId xmlns:a16="http://schemas.microsoft.com/office/drawing/2014/main" id="{AC3F7DCF-900E-48C7-A0A4-D80DB942BD09}"/>
              </a:ext>
            </a:extLst>
          </p:cNvPr>
          <p:cNvSpPr/>
          <p:nvPr/>
        </p:nvSpPr>
        <p:spPr>
          <a:xfrm rot="10800000">
            <a:off x="9047799" y="5087078"/>
            <a:ext cx="858165" cy="349664"/>
          </a:xfrm>
          <a:prstGeom prst="curved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Arrow: Curved Down 28">
            <a:extLst>
              <a:ext uri="{FF2B5EF4-FFF2-40B4-BE49-F238E27FC236}">
                <a16:creationId xmlns:a16="http://schemas.microsoft.com/office/drawing/2014/main" id="{0D7B6285-2EF3-4494-BC26-95EE79054AED}"/>
              </a:ext>
            </a:extLst>
          </p:cNvPr>
          <p:cNvSpPr/>
          <p:nvPr/>
        </p:nvSpPr>
        <p:spPr>
          <a:xfrm>
            <a:off x="9374437" y="4239101"/>
            <a:ext cx="858165" cy="349664"/>
          </a:xfrm>
          <a:prstGeom prst="curved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Rectangle 29">
            <a:extLst>
              <a:ext uri="{FF2B5EF4-FFF2-40B4-BE49-F238E27FC236}">
                <a16:creationId xmlns:a16="http://schemas.microsoft.com/office/drawing/2014/main" id="{E920E028-A041-4470-99C8-99027F667A2F}"/>
              </a:ext>
            </a:extLst>
          </p:cNvPr>
          <p:cNvSpPr/>
          <p:nvPr/>
        </p:nvSpPr>
        <p:spPr>
          <a:xfrm>
            <a:off x="8391525" y="3962035"/>
            <a:ext cx="2039367" cy="264688"/>
          </a:xfrm>
          <a:prstGeom prst="rect">
            <a:avLst/>
          </a:prstGeom>
        </p:spPr>
        <p:txBody>
          <a:bodyPr wrap="square">
            <a:spAutoFit/>
          </a:bodyPr>
          <a:lstStyle/>
          <a:p>
            <a:pPr marL="461963" marR="0" algn="just" hangingPunct="0">
              <a:lnSpc>
                <a:spcPct val="120000"/>
              </a:lnSpc>
              <a:spcBef>
                <a:spcPts val="0"/>
              </a:spcBef>
              <a:spcAft>
                <a:spcPts val="0"/>
              </a:spcAft>
            </a:pPr>
            <a:r>
              <a:rPr lang="en-US" sz="1000" b="1">
                <a:solidFill>
                  <a:schemeClr val="accent6">
                    <a:lumMod val="50000"/>
                  </a:schemeClr>
                </a:solidFill>
                <a:ea typeface="Times New Roman" panose="02020603050405020304" pitchFamily="18" charset="0"/>
                <a:cs typeface="Times New Roman" panose="02020603050405020304" pitchFamily="18" charset="0"/>
              </a:rPr>
              <a:t>Object 1 Move backward</a:t>
            </a:r>
          </a:p>
        </p:txBody>
      </p:sp>
      <p:sp>
        <p:nvSpPr>
          <p:cNvPr id="31" name="Rectangle 30">
            <a:extLst>
              <a:ext uri="{FF2B5EF4-FFF2-40B4-BE49-F238E27FC236}">
                <a16:creationId xmlns:a16="http://schemas.microsoft.com/office/drawing/2014/main" id="{AE2CDC05-9DDB-45EE-B8E8-1081A7981960}"/>
              </a:ext>
            </a:extLst>
          </p:cNvPr>
          <p:cNvSpPr/>
          <p:nvPr/>
        </p:nvSpPr>
        <p:spPr>
          <a:xfrm>
            <a:off x="8391525" y="5426205"/>
            <a:ext cx="2157626" cy="264688"/>
          </a:xfrm>
          <a:prstGeom prst="rect">
            <a:avLst/>
          </a:prstGeom>
        </p:spPr>
        <p:txBody>
          <a:bodyPr wrap="square">
            <a:spAutoFit/>
          </a:bodyPr>
          <a:lstStyle/>
          <a:p>
            <a:pPr marL="461963" marR="0" algn="just" hangingPunct="0">
              <a:lnSpc>
                <a:spcPct val="120000"/>
              </a:lnSpc>
              <a:spcBef>
                <a:spcPts val="0"/>
              </a:spcBef>
              <a:spcAft>
                <a:spcPts val="0"/>
              </a:spcAft>
            </a:pPr>
            <a:r>
              <a:rPr lang="en-US" sz="1000" b="1">
                <a:solidFill>
                  <a:schemeClr val="accent6">
                    <a:lumMod val="50000"/>
                  </a:schemeClr>
                </a:solidFill>
                <a:ea typeface="Times New Roman" panose="02020603050405020304" pitchFamily="18" charset="0"/>
                <a:cs typeface="Times New Roman" panose="02020603050405020304" pitchFamily="18" charset="0"/>
              </a:rPr>
              <a:t>Object 1 Move forward</a:t>
            </a:r>
          </a:p>
        </p:txBody>
      </p:sp>
      <p:graphicFrame>
        <p:nvGraphicFramePr>
          <p:cNvPr id="32" name="Table 31">
            <a:extLst>
              <a:ext uri="{FF2B5EF4-FFF2-40B4-BE49-F238E27FC236}">
                <a16:creationId xmlns:a16="http://schemas.microsoft.com/office/drawing/2014/main" id="{8293AA1A-6263-42AA-9CDA-15AFC99CEC78}"/>
              </a:ext>
            </a:extLst>
          </p:cNvPr>
          <p:cNvGraphicFramePr>
            <a:graphicFrameLocks noGrp="1"/>
          </p:cNvGraphicFramePr>
          <p:nvPr>
            <p:extLst>
              <p:ext uri="{D42A27DB-BD31-4B8C-83A1-F6EECF244321}">
                <p14:modId xmlns:p14="http://schemas.microsoft.com/office/powerpoint/2010/main" val="1450721557"/>
              </p:ext>
            </p:extLst>
          </p:nvPr>
        </p:nvGraphicFramePr>
        <p:xfrm>
          <a:off x="53340" y="492955"/>
          <a:ext cx="2336801" cy="3915044"/>
        </p:xfrm>
        <a:graphic>
          <a:graphicData uri="http://schemas.openxmlformats.org/drawingml/2006/table">
            <a:tbl>
              <a:tblPr firstRow="1" bandRow="1">
                <a:tableStyleId>{5C22544A-7EE6-4342-B048-85BDC9FD1C3A}</a:tableStyleId>
              </a:tblPr>
              <a:tblGrid>
                <a:gridCol w="2336801">
                  <a:extLst>
                    <a:ext uri="{9D8B030D-6E8A-4147-A177-3AD203B41FA5}">
                      <a16:colId xmlns:a16="http://schemas.microsoft.com/office/drawing/2014/main" val="20000"/>
                    </a:ext>
                  </a:extLst>
                </a:gridCol>
              </a:tblGrid>
              <a:tr h="559292">
                <a:tc>
                  <a:txBody>
                    <a:bodyPr/>
                    <a:lstStyle/>
                    <a:p>
                      <a:pPr algn="l"/>
                      <a:r>
                        <a:rPr lang="en-US" sz="1400">
                          <a:solidFill>
                            <a:schemeClr val="bg2">
                              <a:lumMod val="25000"/>
                            </a:schemeClr>
                          </a:solidFill>
                        </a:rPr>
                        <a:t>WINCC PROFESSIONAL</a:t>
                      </a:r>
                    </a:p>
                  </a:txBody>
                  <a:tcPr anchor="ctr">
                    <a:solidFill>
                      <a:schemeClr val="accent1"/>
                    </a:solidFill>
                  </a:tcPr>
                </a:tc>
                <a:extLst>
                  <a:ext uri="{0D108BD9-81ED-4DB2-BD59-A6C34878D82A}">
                    <a16:rowId xmlns:a16="http://schemas.microsoft.com/office/drawing/2014/main" val="10000"/>
                  </a:ext>
                </a:extLst>
              </a:tr>
              <a:tr h="559292">
                <a:tc>
                  <a:txBody>
                    <a:bodyPr/>
                    <a:lstStyle/>
                    <a:p>
                      <a:pPr algn="l"/>
                      <a:r>
                        <a:rPr lang="en-US" sz="1400" err="1">
                          <a:solidFill>
                            <a:schemeClr val="bg2">
                              <a:lumMod val="25000"/>
                            </a:schemeClr>
                          </a:solidFill>
                        </a:rPr>
                        <a:t>Giới</a:t>
                      </a:r>
                      <a:r>
                        <a:rPr lang="en-US" sz="1400">
                          <a:solidFill>
                            <a:schemeClr val="bg2">
                              <a:lumMod val="25000"/>
                            </a:schemeClr>
                          </a:solidFill>
                        </a:rPr>
                        <a:t> </a:t>
                      </a:r>
                      <a:r>
                        <a:rPr lang="en-US" sz="1400" err="1">
                          <a:solidFill>
                            <a:schemeClr val="bg2">
                              <a:lumMod val="25000"/>
                            </a:schemeClr>
                          </a:solidFill>
                        </a:rPr>
                        <a:t>thiệu</a:t>
                      </a:r>
                      <a:endParaRPr lang="en-US" sz="1400">
                        <a:solidFill>
                          <a:schemeClr val="bg2">
                            <a:lumMod val="25000"/>
                          </a:schemeClr>
                        </a:solidFill>
                      </a:endParaRPr>
                    </a:p>
                  </a:txBody>
                  <a:tcPr anchor="ctr">
                    <a:solidFill>
                      <a:schemeClr val="accent1"/>
                    </a:solidFill>
                  </a:tcPr>
                </a:tc>
                <a:extLst>
                  <a:ext uri="{0D108BD9-81ED-4DB2-BD59-A6C34878D82A}">
                    <a16:rowId xmlns:a16="http://schemas.microsoft.com/office/drawing/2014/main" val="10001"/>
                  </a:ext>
                </a:extLst>
              </a:tr>
              <a:tr h="5592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err="1">
                          <a:solidFill>
                            <a:schemeClr val="bg2">
                              <a:lumMod val="25000"/>
                            </a:schemeClr>
                          </a:solidFill>
                        </a:rPr>
                        <a:t>Tạo</a:t>
                      </a:r>
                      <a:r>
                        <a:rPr lang="en-US" sz="1400">
                          <a:solidFill>
                            <a:schemeClr val="bg2">
                              <a:lumMod val="25000"/>
                            </a:schemeClr>
                          </a:solidFill>
                        </a:rPr>
                        <a:t> </a:t>
                      </a:r>
                      <a:r>
                        <a:rPr lang="en-US" sz="1400" err="1">
                          <a:solidFill>
                            <a:schemeClr val="bg2">
                              <a:lumMod val="25000"/>
                            </a:schemeClr>
                          </a:solidFill>
                        </a:rPr>
                        <a:t>dự</a:t>
                      </a:r>
                      <a:r>
                        <a:rPr lang="en-US" sz="1400">
                          <a:solidFill>
                            <a:schemeClr val="bg2">
                              <a:lumMod val="25000"/>
                            </a:schemeClr>
                          </a:solidFill>
                        </a:rPr>
                        <a:t> </a:t>
                      </a:r>
                      <a:r>
                        <a:rPr lang="en-US" sz="1400" err="1">
                          <a:solidFill>
                            <a:schemeClr val="bg2">
                              <a:lumMod val="25000"/>
                            </a:schemeClr>
                          </a:solidFill>
                        </a:rPr>
                        <a:t>án</a:t>
                      </a:r>
                      <a:endParaRPr lang="en-US" sz="1400">
                        <a:solidFill>
                          <a:schemeClr val="bg2">
                            <a:lumMod val="25000"/>
                          </a:schemeClr>
                        </a:solidFill>
                      </a:endParaRPr>
                    </a:p>
                  </a:txBody>
                  <a:tcPr anchor="ctr">
                    <a:solidFill>
                      <a:srgbClr val="FFFF00"/>
                    </a:solidFill>
                  </a:tcPr>
                </a:tc>
                <a:extLst>
                  <a:ext uri="{0D108BD9-81ED-4DB2-BD59-A6C34878D82A}">
                    <a16:rowId xmlns:a16="http://schemas.microsoft.com/office/drawing/2014/main" val="10002"/>
                  </a:ext>
                </a:extLst>
              </a:tr>
              <a:tr h="559292">
                <a:tc>
                  <a:txBody>
                    <a:bodyPr/>
                    <a:lstStyle/>
                    <a:p>
                      <a:pPr algn="l"/>
                      <a:r>
                        <a:rPr lang="en-US" sz="1400">
                          <a:solidFill>
                            <a:schemeClr val="bg2">
                              <a:lumMod val="25000"/>
                            </a:schemeClr>
                          </a:solidFill>
                        </a:rPr>
                        <a:t>Lưu trữ tags</a:t>
                      </a:r>
                    </a:p>
                  </a:txBody>
                  <a:tcPr anchor="ctr">
                    <a:solidFill>
                      <a:schemeClr val="accent1"/>
                    </a:solidFill>
                  </a:tcPr>
                </a:tc>
                <a:extLst>
                  <a:ext uri="{0D108BD9-81ED-4DB2-BD59-A6C34878D82A}">
                    <a16:rowId xmlns:a16="http://schemas.microsoft.com/office/drawing/2014/main" val="10003"/>
                  </a:ext>
                </a:extLst>
              </a:tr>
              <a:tr h="559292">
                <a:tc>
                  <a:txBody>
                    <a:bodyPr/>
                    <a:lstStyle/>
                    <a:p>
                      <a:pPr algn="l"/>
                      <a:r>
                        <a:rPr lang="en-US" sz="1400">
                          <a:solidFill>
                            <a:schemeClr val="bg2">
                              <a:lumMod val="25000"/>
                            </a:schemeClr>
                          </a:solidFill>
                        </a:rPr>
                        <a:t>Alarm, Trend, Faceplate</a:t>
                      </a:r>
                    </a:p>
                  </a:txBody>
                  <a:tcPr anchor="ctr">
                    <a:solidFill>
                      <a:schemeClr val="accent1"/>
                    </a:solidFill>
                  </a:tcPr>
                </a:tc>
                <a:extLst>
                  <a:ext uri="{0D108BD9-81ED-4DB2-BD59-A6C34878D82A}">
                    <a16:rowId xmlns:a16="http://schemas.microsoft.com/office/drawing/2014/main" val="10004"/>
                  </a:ext>
                </a:extLst>
              </a:tr>
              <a:tr h="559292">
                <a:tc>
                  <a:txBody>
                    <a:bodyPr/>
                    <a:lstStyle/>
                    <a:p>
                      <a:pPr algn="l"/>
                      <a:r>
                        <a:rPr lang="en-US" sz="1400">
                          <a:solidFill>
                            <a:schemeClr val="bg2">
                              <a:lumMod val="25000"/>
                            </a:schemeClr>
                          </a:solidFill>
                        </a:rPr>
                        <a:t>User administration</a:t>
                      </a:r>
                    </a:p>
                  </a:txBody>
                  <a:tcPr anchor="ctr">
                    <a:solidFill>
                      <a:schemeClr val="accent1"/>
                    </a:solidFill>
                  </a:tcPr>
                </a:tc>
                <a:extLst>
                  <a:ext uri="{0D108BD9-81ED-4DB2-BD59-A6C34878D82A}">
                    <a16:rowId xmlns:a16="http://schemas.microsoft.com/office/drawing/2014/main" val="10005"/>
                  </a:ext>
                </a:extLst>
              </a:tr>
              <a:tr h="559292">
                <a:tc>
                  <a:txBody>
                    <a:bodyPr/>
                    <a:lstStyle/>
                    <a:p>
                      <a:r>
                        <a:rPr lang="en-US" sz="1400" b="0">
                          <a:solidFill>
                            <a:schemeClr val="accent6"/>
                          </a:solidFill>
                        </a:rPr>
                        <a:t>Kết nối S7-1200</a:t>
                      </a:r>
                    </a:p>
                  </a:txBody>
                  <a:tcPr anchor="ctr">
                    <a:solidFill>
                      <a:schemeClr val="accent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741579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a:extLst>
              <a:ext uri="{FF2B5EF4-FFF2-40B4-BE49-F238E27FC236}">
                <a16:creationId xmlns:a16="http://schemas.microsoft.com/office/drawing/2014/main" id="{5A2379EE-73BB-4367-8595-B831A2957774}"/>
              </a:ext>
            </a:extLst>
          </p:cNvPr>
          <p:cNvGraphicFramePr>
            <a:graphicFrameLocks noGrp="1"/>
          </p:cNvGraphicFramePr>
          <p:nvPr>
            <p:extLst>
              <p:ext uri="{D42A27DB-BD31-4B8C-83A1-F6EECF244321}">
                <p14:modId xmlns:p14="http://schemas.microsoft.com/office/powerpoint/2010/main" val="3969296570"/>
              </p:ext>
            </p:extLst>
          </p:nvPr>
        </p:nvGraphicFramePr>
        <p:xfrm>
          <a:off x="53340" y="492955"/>
          <a:ext cx="2336801" cy="3915044"/>
        </p:xfrm>
        <a:graphic>
          <a:graphicData uri="http://schemas.openxmlformats.org/drawingml/2006/table">
            <a:tbl>
              <a:tblPr firstRow="1" bandRow="1">
                <a:tableStyleId>{5C22544A-7EE6-4342-B048-85BDC9FD1C3A}</a:tableStyleId>
              </a:tblPr>
              <a:tblGrid>
                <a:gridCol w="2336801">
                  <a:extLst>
                    <a:ext uri="{9D8B030D-6E8A-4147-A177-3AD203B41FA5}">
                      <a16:colId xmlns:a16="http://schemas.microsoft.com/office/drawing/2014/main" val="20000"/>
                    </a:ext>
                  </a:extLst>
                </a:gridCol>
              </a:tblGrid>
              <a:tr h="559292">
                <a:tc>
                  <a:txBody>
                    <a:bodyPr/>
                    <a:lstStyle/>
                    <a:p>
                      <a:pPr algn="l"/>
                      <a:r>
                        <a:rPr lang="en-US" sz="1400">
                          <a:solidFill>
                            <a:schemeClr val="bg2">
                              <a:lumMod val="25000"/>
                            </a:schemeClr>
                          </a:solidFill>
                        </a:rPr>
                        <a:t>WINCC PROFESSIONAL</a:t>
                      </a:r>
                    </a:p>
                  </a:txBody>
                  <a:tcPr anchor="ctr">
                    <a:solidFill>
                      <a:schemeClr val="accent1"/>
                    </a:solidFill>
                  </a:tcPr>
                </a:tc>
                <a:extLst>
                  <a:ext uri="{0D108BD9-81ED-4DB2-BD59-A6C34878D82A}">
                    <a16:rowId xmlns:a16="http://schemas.microsoft.com/office/drawing/2014/main" val="10000"/>
                  </a:ext>
                </a:extLst>
              </a:tr>
              <a:tr h="559292">
                <a:tc>
                  <a:txBody>
                    <a:bodyPr/>
                    <a:lstStyle/>
                    <a:p>
                      <a:pPr algn="l"/>
                      <a:r>
                        <a:rPr lang="en-US" sz="1400" err="1">
                          <a:solidFill>
                            <a:schemeClr val="bg2">
                              <a:lumMod val="25000"/>
                            </a:schemeClr>
                          </a:solidFill>
                        </a:rPr>
                        <a:t>Giới</a:t>
                      </a:r>
                      <a:r>
                        <a:rPr lang="en-US" sz="1400">
                          <a:solidFill>
                            <a:schemeClr val="bg2">
                              <a:lumMod val="25000"/>
                            </a:schemeClr>
                          </a:solidFill>
                        </a:rPr>
                        <a:t> </a:t>
                      </a:r>
                      <a:r>
                        <a:rPr lang="en-US" sz="1400" err="1">
                          <a:solidFill>
                            <a:schemeClr val="bg2">
                              <a:lumMod val="25000"/>
                            </a:schemeClr>
                          </a:solidFill>
                        </a:rPr>
                        <a:t>thiệu</a:t>
                      </a:r>
                      <a:endParaRPr lang="en-US" sz="1400">
                        <a:solidFill>
                          <a:schemeClr val="bg2">
                            <a:lumMod val="25000"/>
                          </a:schemeClr>
                        </a:solidFill>
                      </a:endParaRPr>
                    </a:p>
                  </a:txBody>
                  <a:tcPr anchor="ctr">
                    <a:solidFill>
                      <a:schemeClr val="accent1"/>
                    </a:solidFill>
                  </a:tcPr>
                </a:tc>
                <a:extLst>
                  <a:ext uri="{0D108BD9-81ED-4DB2-BD59-A6C34878D82A}">
                    <a16:rowId xmlns:a16="http://schemas.microsoft.com/office/drawing/2014/main" val="10001"/>
                  </a:ext>
                </a:extLst>
              </a:tr>
              <a:tr h="5592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err="1">
                          <a:solidFill>
                            <a:schemeClr val="bg2">
                              <a:lumMod val="25000"/>
                            </a:schemeClr>
                          </a:solidFill>
                        </a:rPr>
                        <a:t>Tạo</a:t>
                      </a:r>
                      <a:r>
                        <a:rPr lang="en-US" sz="1400">
                          <a:solidFill>
                            <a:schemeClr val="bg2">
                              <a:lumMod val="25000"/>
                            </a:schemeClr>
                          </a:solidFill>
                        </a:rPr>
                        <a:t> </a:t>
                      </a:r>
                      <a:r>
                        <a:rPr lang="en-US" sz="1400" err="1">
                          <a:solidFill>
                            <a:schemeClr val="bg2">
                              <a:lumMod val="25000"/>
                            </a:schemeClr>
                          </a:solidFill>
                        </a:rPr>
                        <a:t>dự</a:t>
                      </a:r>
                      <a:r>
                        <a:rPr lang="en-US" sz="1400">
                          <a:solidFill>
                            <a:schemeClr val="bg2">
                              <a:lumMod val="25000"/>
                            </a:schemeClr>
                          </a:solidFill>
                        </a:rPr>
                        <a:t> </a:t>
                      </a:r>
                      <a:r>
                        <a:rPr lang="en-US" sz="1400" err="1">
                          <a:solidFill>
                            <a:schemeClr val="bg2">
                              <a:lumMod val="25000"/>
                            </a:schemeClr>
                          </a:solidFill>
                        </a:rPr>
                        <a:t>án</a:t>
                      </a:r>
                      <a:endParaRPr lang="en-US" sz="1400">
                        <a:solidFill>
                          <a:schemeClr val="bg2">
                            <a:lumMod val="25000"/>
                          </a:schemeClr>
                        </a:solidFill>
                      </a:endParaRPr>
                    </a:p>
                  </a:txBody>
                  <a:tcPr anchor="ctr">
                    <a:solidFill>
                      <a:srgbClr val="FFFF00"/>
                    </a:solidFill>
                  </a:tcPr>
                </a:tc>
                <a:extLst>
                  <a:ext uri="{0D108BD9-81ED-4DB2-BD59-A6C34878D82A}">
                    <a16:rowId xmlns:a16="http://schemas.microsoft.com/office/drawing/2014/main" val="10002"/>
                  </a:ext>
                </a:extLst>
              </a:tr>
              <a:tr h="559292">
                <a:tc>
                  <a:txBody>
                    <a:bodyPr/>
                    <a:lstStyle/>
                    <a:p>
                      <a:pPr algn="l"/>
                      <a:r>
                        <a:rPr lang="en-US" sz="1400">
                          <a:solidFill>
                            <a:schemeClr val="bg2">
                              <a:lumMod val="25000"/>
                            </a:schemeClr>
                          </a:solidFill>
                        </a:rPr>
                        <a:t>Lưu trữ tags</a:t>
                      </a:r>
                    </a:p>
                  </a:txBody>
                  <a:tcPr anchor="ctr">
                    <a:solidFill>
                      <a:schemeClr val="accent1"/>
                    </a:solidFill>
                  </a:tcPr>
                </a:tc>
                <a:extLst>
                  <a:ext uri="{0D108BD9-81ED-4DB2-BD59-A6C34878D82A}">
                    <a16:rowId xmlns:a16="http://schemas.microsoft.com/office/drawing/2014/main" val="10003"/>
                  </a:ext>
                </a:extLst>
              </a:tr>
              <a:tr h="559292">
                <a:tc>
                  <a:txBody>
                    <a:bodyPr/>
                    <a:lstStyle/>
                    <a:p>
                      <a:pPr algn="l"/>
                      <a:r>
                        <a:rPr lang="en-US" sz="1400">
                          <a:solidFill>
                            <a:schemeClr val="bg2">
                              <a:lumMod val="25000"/>
                            </a:schemeClr>
                          </a:solidFill>
                        </a:rPr>
                        <a:t>Alarm, Trend, Faceplate</a:t>
                      </a:r>
                    </a:p>
                  </a:txBody>
                  <a:tcPr anchor="ctr">
                    <a:solidFill>
                      <a:schemeClr val="accent1"/>
                    </a:solidFill>
                  </a:tcPr>
                </a:tc>
                <a:extLst>
                  <a:ext uri="{0D108BD9-81ED-4DB2-BD59-A6C34878D82A}">
                    <a16:rowId xmlns:a16="http://schemas.microsoft.com/office/drawing/2014/main" val="10004"/>
                  </a:ext>
                </a:extLst>
              </a:tr>
              <a:tr h="559292">
                <a:tc>
                  <a:txBody>
                    <a:bodyPr/>
                    <a:lstStyle/>
                    <a:p>
                      <a:pPr algn="l"/>
                      <a:r>
                        <a:rPr lang="en-US" sz="1400">
                          <a:solidFill>
                            <a:schemeClr val="bg2">
                              <a:lumMod val="25000"/>
                            </a:schemeClr>
                          </a:solidFill>
                        </a:rPr>
                        <a:t>User administration</a:t>
                      </a:r>
                    </a:p>
                  </a:txBody>
                  <a:tcPr anchor="ctr">
                    <a:solidFill>
                      <a:schemeClr val="accent1"/>
                    </a:solidFill>
                  </a:tcPr>
                </a:tc>
                <a:extLst>
                  <a:ext uri="{0D108BD9-81ED-4DB2-BD59-A6C34878D82A}">
                    <a16:rowId xmlns:a16="http://schemas.microsoft.com/office/drawing/2014/main" val="10005"/>
                  </a:ext>
                </a:extLst>
              </a:tr>
              <a:tr h="559292">
                <a:tc>
                  <a:txBody>
                    <a:bodyPr/>
                    <a:lstStyle/>
                    <a:p>
                      <a:r>
                        <a:rPr lang="en-US" sz="1400" b="0">
                          <a:solidFill>
                            <a:schemeClr val="accent6"/>
                          </a:solidFill>
                        </a:rPr>
                        <a:t>Kết nối S7-1200</a:t>
                      </a:r>
                    </a:p>
                  </a:txBody>
                  <a:tcPr anchor="ctr">
                    <a:solidFill>
                      <a:schemeClr val="accent1"/>
                    </a:solidFill>
                  </a:tcPr>
                </a:tc>
                <a:extLst>
                  <a:ext uri="{0D108BD9-81ED-4DB2-BD59-A6C34878D82A}">
                    <a16:rowId xmlns:a16="http://schemas.microsoft.com/office/drawing/2014/main" val="10006"/>
                  </a:ext>
                </a:extLst>
              </a:tr>
            </a:tbl>
          </a:graphicData>
        </a:graphic>
      </p:graphicFrame>
      <p:sp>
        <p:nvSpPr>
          <p:cNvPr id="19" name="Rectangle 18">
            <a:extLst>
              <a:ext uri="{FF2B5EF4-FFF2-40B4-BE49-F238E27FC236}">
                <a16:creationId xmlns:a16="http://schemas.microsoft.com/office/drawing/2014/main" id="{D7907661-047C-4DF7-A0EA-0E69E55792C7}"/>
              </a:ext>
            </a:extLst>
          </p:cNvPr>
          <p:cNvSpPr/>
          <p:nvPr/>
        </p:nvSpPr>
        <p:spPr>
          <a:xfrm>
            <a:off x="2079328" y="445321"/>
            <a:ext cx="5178721" cy="368049"/>
          </a:xfrm>
          <a:prstGeom prst="rect">
            <a:avLst/>
          </a:prstGeom>
        </p:spPr>
        <p:txBody>
          <a:bodyPr wrap="square">
            <a:spAutoFit/>
          </a:bodyPr>
          <a:lstStyle/>
          <a:p>
            <a:pPr marL="682625" indent="-342900" hangingPunct="0">
              <a:lnSpc>
                <a:spcPct val="120000"/>
              </a:lnSpc>
            </a:pPr>
            <a:r>
              <a:rPr lang="en-US" sz="1600" b="1">
                <a:solidFill>
                  <a:srgbClr val="002060"/>
                </a:solidFill>
                <a:latin typeface="+mj-lt"/>
                <a:ea typeface="Times New Roman" panose="02020603050405020304" pitchFamily="18" charset="0"/>
                <a:cs typeface="Times New Roman" panose="02020603050405020304" pitchFamily="18" charset="0"/>
              </a:rPr>
              <a:t>Làm việc với lớp (Layers)</a:t>
            </a:r>
            <a:endParaRPr lang="en-US" sz="1600">
              <a:solidFill>
                <a:srgbClr val="002060"/>
              </a:solidFill>
              <a:latin typeface="+mj-lt"/>
              <a:ea typeface="Times New Roman" panose="02020603050405020304" pitchFamily="18" charset="0"/>
              <a:cs typeface="Arial" pitchFamily="34" charset="0"/>
            </a:endParaRPr>
          </a:p>
        </p:txBody>
      </p:sp>
      <p:sp>
        <p:nvSpPr>
          <p:cNvPr id="22" name="Rectangle 21">
            <a:extLst>
              <a:ext uri="{FF2B5EF4-FFF2-40B4-BE49-F238E27FC236}">
                <a16:creationId xmlns:a16="http://schemas.microsoft.com/office/drawing/2014/main" id="{6BEEB457-AA41-4FF8-A59B-D0AE28FB29F2}"/>
              </a:ext>
            </a:extLst>
          </p:cNvPr>
          <p:cNvSpPr/>
          <p:nvPr/>
        </p:nvSpPr>
        <p:spPr>
          <a:xfrm>
            <a:off x="2380101" y="813370"/>
            <a:ext cx="8221223" cy="1036566"/>
          </a:xfrm>
          <a:prstGeom prst="rect">
            <a:avLst/>
          </a:prstGeom>
        </p:spPr>
        <p:txBody>
          <a:bodyPr wrap="square">
            <a:spAutoFit/>
          </a:bodyPr>
          <a:lstStyle/>
          <a:p>
            <a:pPr marL="747713" marR="0" lvl="0" indent="-285750" algn="just" defTabSz="914400" rtl="0" eaLnBrk="1" fontAlgn="auto" latinLnBrk="0" hangingPunct="0">
              <a:lnSpc>
                <a:spcPct val="120000"/>
              </a:lnSpc>
              <a:spcBef>
                <a:spcPts val="0"/>
              </a:spcBef>
              <a:spcAft>
                <a:spcPts val="0"/>
              </a:spcAft>
              <a:buClrTx/>
              <a:buSzTx/>
              <a:buFont typeface="Wingdings" panose="05000000000000000000" pitchFamily="2" charset="2"/>
              <a:buChar char="§"/>
              <a:tabLst/>
              <a:defRPr/>
            </a:pPr>
            <a:r>
              <a:rPr kumimoji="0" lang="en-US" sz="1300" b="0" i="0" u="none" strike="noStrike" kern="1200" cap="none" spc="0" normalizeH="0" baseline="0" noProof="0">
                <a:ln>
                  <a:noFill/>
                </a:ln>
                <a:solidFill>
                  <a:srgbClr val="4D4D4D">
                    <a:lumMod val="50000"/>
                  </a:srgbClr>
                </a:solidFill>
                <a:effectLst/>
                <a:uLnTx/>
                <a:uFillTx/>
                <a:latin typeface="Calibri"/>
                <a:ea typeface="Times New Roman" panose="02020603050405020304" pitchFamily="18" charset="0"/>
                <a:cs typeface="Times New Roman" panose="02020603050405020304" pitchFamily="18" charset="0"/>
              </a:rPr>
              <a:t>Thực hành: </a:t>
            </a:r>
          </a:p>
          <a:p>
            <a:pPr marL="747713" marR="0" lvl="0" indent="-285750" algn="just" defTabSz="914400" rtl="0" eaLnBrk="1" fontAlgn="auto" latinLnBrk="0" hangingPunct="0">
              <a:lnSpc>
                <a:spcPct val="120000"/>
              </a:lnSpc>
              <a:spcBef>
                <a:spcPts val="0"/>
              </a:spcBef>
              <a:spcAft>
                <a:spcPts val="0"/>
              </a:spcAft>
              <a:buClrTx/>
              <a:buSzTx/>
              <a:buFontTx/>
              <a:buChar char="-"/>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Gán đối tượng </a:t>
            </a:r>
            <a:r>
              <a:rPr lang="en-US" sz="1300" i="1">
                <a:solidFill>
                  <a:srgbClr val="4D4D4D">
                    <a:lumMod val="50000"/>
                  </a:srgbClr>
                </a:solidFill>
                <a:latin typeface="Calibri"/>
                <a:ea typeface="Times New Roman" panose="02020603050405020304" pitchFamily="18" charset="0"/>
                <a:cs typeface="Times New Roman" panose="02020603050405020304" pitchFamily="18" charset="0"/>
              </a:rPr>
              <a:t>Pipe, Tank </a:t>
            </a:r>
            <a:r>
              <a:rPr lang="en-US" sz="1300">
                <a:solidFill>
                  <a:srgbClr val="4D4D4D">
                    <a:lumMod val="50000"/>
                  </a:srgbClr>
                </a:solidFill>
                <a:latin typeface="Calibri"/>
                <a:ea typeface="Times New Roman" panose="02020603050405020304" pitchFamily="18" charset="0"/>
                <a:cs typeface="Times New Roman" panose="02020603050405020304" pitchFamily="18" charset="0"/>
              </a:rPr>
              <a:t>vào </a:t>
            </a:r>
            <a:r>
              <a:rPr lang="en-US" sz="1300" i="1">
                <a:solidFill>
                  <a:srgbClr val="4D4D4D">
                    <a:lumMod val="50000"/>
                  </a:srgbClr>
                </a:solidFill>
                <a:latin typeface="Calibri"/>
                <a:ea typeface="Times New Roman" panose="02020603050405020304" pitchFamily="18" charset="0"/>
                <a:cs typeface="Times New Roman" panose="02020603050405020304" pitchFamily="18" charset="0"/>
              </a:rPr>
              <a:t>Layer 02 </a:t>
            </a:r>
            <a:r>
              <a:rPr lang="en-US" sz="1300">
                <a:solidFill>
                  <a:srgbClr val="4D4D4D">
                    <a:lumMod val="50000"/>
                  </a:srgbClr>
                </a:solidFill>
                <a:latin typeface="Calibri"/>
                <a:ea typeface="Times New Roman" panose="02020603050405020304" pitchFamily="18" charset="0"/>
                <a:cs typeface="Times New Roman" panose="02020603050405020304" pitchFamily="18" charset="0"/>
              </a:rPr>
              <a:t>và sửa tên lớp thành </a:t>
            </a:r>
            <a:r>
              <a:rPr lang="en-US" sz="1300" i="1">
                <a:solidFill>
                  <a:srgbClr val="4D4D4D">
                    <a:lumMod val="50000"/>
                  </a:srgbClr>
                </a:solidFill>
                <a:latin typeface="Calibri"/>
                <a:ea typeface="Times New Roman" panose="02020603050405020304" pitchFamily="18" charset="0"/>
                <a:cs typeface="Times New Roman" panose="02020603050405020304" pitchFamily="18" charset="0"/>
              </a:rPr>
              <a:t>Layer - Static Object.</a:t>
            </a:r>
          </a:p>
          <a:p>
            <a:pPr marL="747713" marR="0" lvl="0" indent="-285750" algn="just" defTabSz="914400" rtl="0" eaLnBrk="1" fontAlgn="auto" latinLnBrk="0" hangingPunct="0">
              <a:lnSpc>
                <a:spcPct val="120000"/>
              </a:lnSpc>
              <a:spcBef>
                <a:spcPts val="0"/>
              </a:spcBef>
              <a:spcAft>
                <a:spcPts val="0"/>
              </a:spcAft>
              <a:buClrTx/>
              <a:buSzTx/>
              <a:buFontTx/>
              <a:buChar char="-"/>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Thêm đối tượng bộ gia nhiệt nồi sôi hoa vào Layer 02. Di chuyển đối tượng lên trước và về sau đối tượng nồi sôi hoa.</a:t>
            </a:r>
            <a:endParaRPr lang="en-US" sz="1300">
              <a:solidFill>
                <a:schemeClr val="accent6">
                  <a:lumMod val="50000"/>
                </a:schemeClr>
              </a:solidFill>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0782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77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933699"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ubtitle 2"/>
          <p:cNvSpPr>
            <a:spLocks noGrp="1"/>
          </p:cNvSpPr>
          <p:nvPr>
            <p:ph type="subTitle" idx="1"/>
          </p:nvPr>
        </p:nvSpPr>
        <p:spPr>
          <a:xfrm>
            <a:off x="2989580" y="3981450"/>
            <a:ext cx="6604000" cy="1752600"/>
          </a:xfrm>
        </p:spPr>
        <p:txBody>
          <a:bodyPr/>
          <a:lstStyle/>
          <a:p>
            <a:r>
              <a:rPr lang="en-US" err="1"/>
              <a:t>Thực</a:t>
            </a:r>
            <a:r>
              <a:rPr lang="en-US"/>
              <a:t> </a:t>
            </a:r>
            <a:r>
              <a:rPr lang="en-US" err="1"/>
              <a:t>hiện</a:t>
            </a:r>
            <a:r>
              <a:rPr lang="en-US"/>
              <a:t>:</a:t>
            </a:r>
          </a:p>
          <a:p>
            <a:r>
              <a:rPr lang="en-US" err="1"/>
              <a:t>Nguyễn</a:t>
            </a:r>
            <a:r>
              <a:rPr lang="en-US"/>
              <a:t> Anh </a:t>
            </a:r>
            <a:r>
              <a:rPr lang="en-US" err="1"/>
              <a:t>Đức</a:t>
            </a:r>
            <a:endParaRPr lang="en-US"/>
          </a:p>
        </p:txBody>
      </p:sp>
      <p:sp>
        <p:nvSpPr>
          <p:cNvPr id="8" name="Title 1"/>
          <p:cNvSpPr txBox="1">
            <a:spLocks/>
          </p:cNvSpPr>
          <p:nvPr/>
        </p:nvSpPr>
        <p:spPr>
          <a:xfrm>
            <a:off x="3170910" y="1637038"/>
            <a:ext cx="9021090" cy="1167122"/>
          </a:xfrm>
          <a:prstGeom prst="rect">
            <a:avLst/>
          </a:prstGeom>
        </p:spPr>
        <p:txBody>
          <a:bodyPr vert="horz" anchor="b">
            <a:noAutofit/>
          </a:bodyPr>
          <a:lstStyle>
            <a:lvl1pPr algn="l" rtl="0" eaLnBrk="1" latinLnBrk="0" hangingPunct="1">
              <a:spcBef>
                <a:spcPct val="0"/>
              </a:spcBef>
              <a:buNone/>
              <a:defRPr kumimoji="0" sz="4400" kern="1200">
                <a:solidFill>
                  <a:schemeClr val="bg1"/>
                </a:solidFill>
                <a:latin typeface="+mj-lt"/>
                <a:ea typeface="+mj-ea"/>
                <a:cs typeface="+mj-cs"/>
              </a:defRPr>
            </a:lvl1pPr>
          </a:lstStyle>
          <a:p>
            <a:r>
              <a:rPr lang="en-US" sz="3600"/>
              <a:t>Ngày 02</a:t>
            </a:r>
          </a:p>
          <a:p>
            <a:r>
              <a:rPr lang="en-US" sz="3600"/>
              <a:t>Lưu trữ tags</a:t>
            </a:r>
          </a:p>
        </p:txBody>
      </p:sp>
      <p:pic>
        <p:nvPicPr>
          <p:cNvPr id="11776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13080"/>
            <a:ext cx="12192000" cy="914400"/>
          </a:xfrm>
          <a:prstGeom prst="rect">
            <a:avLst/>
          </a:prstGeom>
          <a:solidFill>
            <a:schemeClr val="tx2">
              <a:lumMod val="75000"/>
            </a:schemeClr>
          </a:solidFill>
          <a:ln>
            <a:noFill/>
          </a:ln>
          <a:effectLst/>
        </p:spPr>
      </p:pic>
      <p:pic>
        <p:nvPicPr>
          <p:cNvPr id="11776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33700" y="0"/>
            <a:ext cx="55880" cy="5071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1675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Table 20">
            <a:extLst>
              <a:ext uri="{FF2B5EF4-FFF2-40B4-BE49-F238E27FC236}">
                <a16:creationId xmlns:a16="http://schemas.microsoft.com/office/drawing/2014/main" id="{D3C2346E-AB76-4775-B2DA-CE89F9F88AC5}"/>
              </a:ext>
            </a:extLst>
          </p:cNvPr>
          <p:cNvGraphicFramePr>
            <a:graphicFrameLocks noGrp="1"/>
          </p:cNvGraphicFramePr>
          <p:nvPr>
            <p:extLst>
              <p:ext uri="{D42A27DB-BD31-4B8C-83A1-F6EECF244321}">
                <p14:modId xmlns:p14="http://schemas.microsoft.com/office/powerpoint/2010/main" val="1154928811"/>
              </p:ext>
            </p:extLst>
          </p:nvPr>
        </p:nvGraphicFramePr>
        <p:xfrm>
          <a:off x="53340" y="492955"/>
          <a:ext cx="2336801" cy="3915044"/>
        </p:xfrm>
        <a:graphic>
          <a:graphicData uri="http://schemas.openxmlformats.org/drawingml/2006/table">
            <a:tbl>
              <a:tblPr firstRow="1" bandRow="1">
                <a:tableStyleId>{5C22544A-7EE6-4342-B048-85BDC9FD1C3A}</a:tableStyleId>
              </a:tblPr>
              <a:tblGrid>
                <a:gridCol w="2336801">
                  <a:extLst>
                    <a:ext uri="{9D8B030D-6E8A-4147-A177-3AD203B41FA5}">
                      <a16:colId xmlns:a16="http://schemas.microsoft.com/office/drawing/2014/main" val="20000"/>
                    </a:ext>
                  </a:extLst>
                </a:gridCol>
              </a:tblGrid>
              <a:tr h="559292">
                <a:tc>
                  <a:txBody>
                    <a:bodyPr/>
                    <a:lstStyle/>
                    <a:p>
                      <a:pPr algn="l"/>
                      <a:r>
                        <a:rPr lang="en-US" sz="1400">
                          <a:solidFill>
                            <a:schemeClr val="bg2">
                              <a:lumMod val="25000"/>
                            </a:schemeClr>
                          </a:solidFill>
                        </a:rPr>
                        <a:t>WINCC PROFESSIONAL</a:t>
                      </a:r>
                    </a:p>
                  </a:txBody>
                  <a:tcPr anchor="ctr">
                    <a:solidFill>
                      <a:schemeClr val="accent1"/>
                    </a:solidFill>
                  </a:tcPr>
                </a:tc>
                <a:extLst>
                  <a:ext uri="{0D108BD9-81ED-4DB2-BD59-A6C34878D82A}">
                    <a16:rowId xmlns:a16="http://schemas.microsoft.com/office/drawing/2014/main" val="10000"/>
                  </a:ext>
                </a:extLst>
              </a:tr>
              <a:tr h="559292">
                <a:tc>
                  <a:txBody>
                    <a:bodyPr/>
                    <a:lstStyle/>
                    <a:p>
                      <a:pPr algn="l"/>
                      <a:r>
                        <a:rPr lang="en-US" sz="1400" err="1">
                          <a:solidFill>
                            <a:schemeClr val="bg2">
                              <a:lumMod val="25000"/>
                            </a:schemeClr>
                          </a:solidFill>
                        </a:rPr>
                        <a:t>Giới</a:t>
                      </a:r>
                      <a:r>
                        <a:rPr lang="en-US" sz="1400">
                          <a:solidFill>
                            <a:schemeClr val="bg2">
                              <a:lumMod val="25000"/>
                            </a:schemeClr>
                          </a:solidFill>
                        </a:rPr>
                        <a:t> </a:t>
                      </a:r>
                      <a:r>
                        <a:rPr lang="en-US" sz="1400" err="1">
                          <a:solidFill>
                            <a:schemeClr val="bg2">
                              <a:lumMod val="25000"/>
                            </a:schemeClr>
                          </a:solidFill>
                        </a:rPr>
                        <a:t>thiệu</a:t>
                      </a:r>
                      <a:endParaRPr lang="en-US" sz="1400">
                        <a:solidFill>
                          <a:schemeClr val="bg2">
                            <a:lumMod val="25000"/>
                          </a:schemeClr>
                        </a:solidFill>
                      </a:endParaRPr>
                    </a:p>
                  </a:txBody>
                  <a:tcPr anchor="ctr">
                    <a:solidFill>
                      <a:schemeClr val="accent1"/>
                    </a:solidFill>
                  </a:tcPr>
                </a:tc>
                <a:extLst>
                  <a:ext uri="{0D108BD9-81ED-4DB2-BD59-A6C34878D82A}">
                    <a16:rowId xmlns:a16="http://schemas.microsoft.com/office/drawing/2014/main" val="10001"/>
                  </a:ext>
                </a:extLst>
              </a:tr>
              <a:tr h="5592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err="1">
                          <a:solidFill>
                            <a:schemeClr val="bg2">
                              <a:lumMod val="25000"/>
                            </a:schemeClr>
                          </a:solidFill>
                        </a:rPr>
                        <a:t>Tạo</a:t>
                      </a:r>
                      <a:r>
                        <a:rPr lang="en-US" sz="1400">
                          <a:solidFill>
                            <a:schemeClr val="bg2">
                              <a:lumMod val="25000"/>
                            </a:schemeClr>
                          </a:solidFill>
                        </a:rPr>
                        <a:t> </a:t>
                      </a:r>
                      <a:r>
                        <a:rPr lang="en-US" sz="1400" err="1">
                          <a:solidFill>
                            <a:schemeClr val="bg2">
                              <a:lumMod val="25000"/>
                            </a:schemeClr>
                          </a:solidFill>
                        </a:rPr>
                        <a:t>dự</a:t>
                      </a:r>
                      <a:r>
                        <a:rPr lang="en-US" sz="1400">
                          <a:solidFill>
                            <a:schemeClr val="bg2">
                              <a:lumMod val="25000"/>
                            </a:schemeClr>
                          </a:solidFill>
                        </a:rPr>
                        <a:t> </a:t>
                      </a:r>
                      <a:r>
                        <a:rPr lang="en-US" sz="1400" err="1">
                          <a:solidFill>
                            <a:schemeClr val="bg2">
                              <a:lumMod val="25000"/>
                            </a:schemeClr>
                          </a:solidFill>
                        </a:rPr>
                        <a:t>án</a:t>
                      </a:r>
                      <a:endParaRPr lang="en-US" sz="1400">
                        <a:solidFill>
                          <a:schemeClr val="bg2">
                            <a:lumMod val="25000"/>
                          </a:schemeClr>
                        </a:solidFill>
                      </a:endParaRPr>
                    </a:p>
                  </a:txBody>
                  <a:tcPr anchor="ctr">
                    <a:solidFill>
                      <a:schemeClr val="accent1"/>
                    </a:solidFill>
                  </a:tcPr>
                </a:tc>
                <a:extLst>
                  <a:ext uri="{0D108BD9-81ED-4DB2-BD59-A6C34878D82A}">
                    <a16:rowId xmlns:a16="http://schemas.microsoft.com/office/drawing/2014/main" val="10002"/>
                  </a:ext>
                </a:extLst>
              </a:tr>
              <a:tr h="559292">
                <a:tc>
                  <a:txBody>
                    <a:bodyPr/>
                    <a:lstStyle/>
                    <a:p>
                      <a:pPr algn="l"/>
                      <a:r>
                        <a:rPr lang="en-US" sz="1400">
                          <a:solidFill>
                            <a:schemeClr val="bg2">
                              <a:lumMod val="25000"/>
                            </a:schemeClr>
                          </a:solidFill>
                        </a:rPr>
                        <a:t>Lưu trữ tags</a:t>
                      </a:r>
                    </a:p>
                  </a:txBody>
                  <a:tcPr anchor="ctr">
                    <a:solidFill>
                      <a:srgbClr val="FFFF00"/>
                    </a:solidFill>
                  </a:tcPr>
                </a:tc>
                <a:extLst>
                  <a:ext uri="{0D108BD9-81ED-4DB2-BD59-A6C34878D82A}">
                    <a16:rowId xmlns:a16="http://schemas.microsoft.com/office/drawing/2014/main" val="10003"/>
                  </a:ext>
                </a:extLst>
              </a:tr>
              <a:tr h="559292">
                <a:tc>
                  <a:txBody>
                    <a:bodyPr/>
                    <a:lstStyle/>
                    <a:p>
                      <a:pPr algn="l"/>
                      <a:r>
                        <a:rPr lang="en-US" sz="1400">
                          <a:solidFill>
                            <a:schemeClr val="bg2">
                              <a:lumMod val="25000"/>
                            </a:schemeClr>
                          </a:solidFill>
                        </a:rPr>
                        <a:t>Alarm, Trend, Faceplate</a:t>
                      </a:r>
                    </a:p>
                  </a:txBody>
                  <a:tcPr anchor="ctr">
                    <a:solidFill>
                      <a:schemeClr val="accent1"/>
                    </a:solidFill>
                  </a:tcPr>
                </a:tc>
                <a:extLst>
                  <a:ext uri="{0D108BD9-81ED-4DB2-BD59-A6C34878D82A}">
                    <a16:rowId xmlns:a16="http://schemas.microsoft.com/office/drawing/2014/main" val="10004"/>
                  </a:ext>
                </a:extLst>
              </a:tr>
              <a:tr h="559292">
                <a:tc>
                  <a:txBody>
                    <a:bodyPr/>
                    <a:lstStyle/>
                    <a:p>
                      <a:pPr algn="l"/>
                      <a:r>
                        <a:rPr lang="en-US" sz="1400">
                          <a:solidFill>
                            <a:schemeClr val="bg2">
                              <a:lumMod val="25000"/>
                            </a:schemeClr>
                          </a:solidFill>
                        </a:rPr>
                        <a:t>User administration</a:t>
                      </a:r>
                    </a:p>
                  </a:txBody>
                  <a:tcPr anchor="ctr">
                    <a:solidFill>
                      <a:schemeClr val="accent1"/>
                    </a:solidFill>
                  </a:tcPr>
                </a:tc>
                <a:extLst>
                  <a:ext uri="{0D108BD9-81ED-4DB2-BD59-A6C34878D82A}">
                    <a16:rowId xmlns:a16="http://schemas.microsoft.com/office/drawing/2014/main" val="10005"/>
                  </a:ext>
                </a:extLst>
              </a:tr>
              <a:tr h="559292">
                <a:tc>
                  <a:txBody>
                    <a:bodyPr/>
                    <a:lstStyle/>
                    <a:p>
                      <a:r>
                        <a:rPr lang="en-US" sz="1400" b="0">
                          <a:solidFill>
                            <a:schemeClr val="accent6"/>
                          </a:solidFill>
                        </a:rPr>
                        <a:t>Kết nối S7-1200</a:t>
                      </a:r>
                    </a:p>
                  </a:txBody>
                  <a:tcPr anchor="ctr">
                    <a:solidFill>
                      <a:schemeClr val="accent1"/>
                    </a:solidFill>
                  </a:tcPr>
                </a:tc>
                <a:extLst>
                  <a:ext uri="{0D108BD9-81ED-4DB2-BD59-A6C34878D82A}">
                    <a16:rowId xmlns:a16="http://schemas.microsoft.com/office/drawing/2014/main" val="10006"/>
                  </a:ext>
                </a:extLst>
              </a:tr>
            </a:tbl>
          </a:graphicData>
        </a:graphic>
      </p:graphicFrame>
      <p:sp>
        <p:nvSpPr>
          <p:cNvPr id="19" name="Rectangle 18">
            <a:extLst>
              <a:ext uri="{FF2B5EF4-FFF2-40B4-BE49-F238E27FC236}">
                <a16:creationId xmlns:a16="http://schemas.microsoft.com/office/drawing/2014/main" id="{D7907661-047C-4DF7-A0EA-0E69E55792C7}"/>
              </a:ext>
            </a:extLst>
          </p:cNvPr>
          <p:cNvSpPr/>
          <p:nvPr/>
        </p:nvSpPr>
        <p:spPr>
          <a:xfrm>
            <a:off x="2079328" y="445321"/>
            <a:ext cx="5178721" cy="368049"/>
          </a:xfrm>
          <a:prstGeom prst="rect">
            <a:avLst/>
          </a:prstGeom>
        </p:spPr>
        <p:txBody>
          <a:bodyPr wrap="square">
            <a:spAutoFit/>
          </a:bodyPr>
          <a:lstStyle/>
          <a:p>
            <a:pPr marL="682625" indent="-342900" hangingPunct="0">
              <a:lnSpc>
                <a:spcPct val="120000"/>
              </a:lnSpc>
            </a:pPr>
            <a:r>
              <a:rPr lang="en-US" sz="1600" b="1">
                <a:solidFill>
                  <a:srgbClr val="002060"/>
                </a:solidFill>
                <a:latin typeface="+mj-lt"/>
                <a:ea typeface="Times New Roman" panose="02020603050405020304" pitchFamily="18" charset="0"/>
                <a:cs typeface="Times New Roman" panose="02020603050405020304" pitchFamily="18" charset="0"/>
              </a:rPr>
              <a:t>Khái niệm cơ bản về Tags</a:t>
            </a:r>
            <a:endParaRPr lang="en-US" sz="1600">
              <a:solidFill>
                <a:srgbClr val="002060"/>
              </a:solidFill>
              <a:latin typeface="+mj-lt"/>
              <a:ea typeface="Times New Roman" panose="02020603050405020304" pitchFamily="18" charset="0"/>
              <a:cs typeface="Arial" pitchFamily="34" charset="0"/>
            </a:endParaRPr>
          </a:p>
        </p:txBody>
      </p:sp>
      <p:sp>
        <p:nvSpPr>
          <p:cNvPr id="22" name="Rectangle 21">
            <a:extLst>
              <a:ext uri="{FF2B5EF4-FFF2-40B4-BE49-F238E27FC236}">
                <a16:creationId xmlns:a16="http://schemas.microsoft.com/office/drawing/2014/main" id="{6BEEB457-AA41-4FF8-A59B-D0AE28FB29F2}"/>
              </a:ext>
            </a:extLst>
          </p:cNvPr>
          <p:cNvSpPr/>
          <p:nvPr/>
        </p:nvSpPr>
        <p:spPr>
          <a:xfrm>
            <a:off x="2380101" y="813370"/>
            <a:ext cx="8221223" cy="1276632"/>
          </a:xfrm>
          <a:prstGeom prst="rect">
            <a:avLst/>
          </a:prstGeom>
        </p:spPr>
        <p:txBody>
          <a:bodyPr wrap="square">
            <a:spAutoFit/>
          </a:bodyPr>
          <a:lstStyle/>
          <a:p>
            <a:pPr marL="747713" marR="0" lvl="0" indent="-285750" algn="just" defTabSz="914400" rtl="0" eaLnBrk="1" fontAlgn="auto" latinLnBrk="0" hangingPunct="0">
              <a:lnSpc>
                <a:spcPct val="120000"/>
              </a:lnSpc>
              <a:spcBef>
                <a:spcPts val="0"/>
              </a:spcBef>
              <a:spcAft>
                <a:spcPts val="0"/>
              </a:spcAft>
              <a:buClrTx/>
              <a:buSzTx/>
              <a:buFontTx/>
              <a:buChar char="-"/>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Các giá trị quy trình </a:t>
            </a:r>
            <a:r>
              <a:rPr lang="en-US" sz="1300" i="1">
                <a:solidFill>
                  <a:srgbClr val="4D4D4D">
                    <a:lumMod val="50000"/>
                  </a:srgbClr>
                </a:solidFill>
                <a:latin typeface="Calibri"/>
                <a:ea typeface="Times New Roman" panose="02020603050405020304" pitchFamily="18" charset="0"/>
                <a:cs typeface="Times New Roman" panose="02020603050405020304" pitchFamily="18" charset="0"/>
              </a:rPr>
              <a:t>(Process value) </a:t>
            </a:r>
            <a:r>
              <a:rPr lang="en-US" sz="1300">
                <a:solidFill>
                  <a:srgbClr val="4D4D4D">
                    <a:lumMod val="50000"/>
                  </a:srgbClr>
                </a:solidFill>
                <a:latin typeface="Calibri"/>
                <a:ea typeface="Times New Roman" panose="02020603050405020304" pitchFamily="18" charset="0"/>
                <a:cs typeface="Times New Roman" panose="02020603050405020304" pitchFamily="18" charset="0"/>
              </a:rPr>
              <a:t>được</a:t>
            </a:r>
            <a:r>
              <a:rPr lang="en-US" sz="1300" i="1">
                <a:solidFill>
                  <a:srgbClr val="4D4D4D">
                    <a:lumMod val="50000"/>
                  </a:srgbClr>
                </a:solidFill>
                <a:latin typeface="Calibri"/>
                <a:ea typeface="Times New Roman" panose="02020603050405020304" pitchFamily="18" charset="0"/>
                <a:cs typeface="Times New Roman" panose="02020603050405020304" pitchFamily="18" charset="0"/>
              </a:rPr>
              <a:t> </a:t>
            </a:r>
            <a:r>
              <a:rPr lang="en-US" sz="1300">
                <a:solidFill>
                  <a:srgbClr val="4D4D4D">
                    <a:lumMod val="50000"/>
                  </a:srgbClr>
                </a:solidFill>
                <a:latin typeface="Calibri"/>
                <a:ea typeface="Times New Roman" panose="02020603050405020304" pitchFamily="18" charset="0"/>
                <a:cs typeface="Times New Roman" panose="02020603050405020304" pitchFamily="18" charset="0"/>
              </a:rPr>
              <a:t>chuyển tiếp trong thời gian chạy Runtime bằng các thẻ</a:t>
            </a:r>
            <a:r>
              <a:rPr lang="en-US" sz="1300" i="1">
                <a:solidFill>
                  <a:srgbClr val="4D4D4D">
                    <a:lumMod val="50000"/>
                  </a:srgbClr>
                </a:solidFill>
                <a:latin typeface="Calibri"/>
                <a:ea typeface="Times New Roman" panose="02020603050405020304" pitchFamily="18" charset="0"/>
                <a:cs typeface="Times New Roman" panose="02020603050405020304" pitchFamily="18" charset="0"/>
              </a:rPr>
              <a:t>.</a:t>
            </a:r>
          </a:p>
          <a:p>
            <a:pPr marL="747713" marR="0" lvl="0" indent="-285750" algn="just" defTabSz="914400" rtl="0" eaLnBrk="1" fontAlgn="auto" latinLnBrk="0" hangingPunct="0">
              <a:lnSpc>
                <a:spcPct val="120000"/>
              </a:lnSpc>
              <a:spcBef>
                <a:spcPts val="0"/>
              </a:spcBef>
              <a:spcAft>
                <a:spcPts val="0"/>
              </a:spcAft>
              <a:buClrTx/>
              <a:buSzTx/>
              <a:buFontTx/>
              <a:buChar char="-"/>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Giá trị quy trình là dữ liệu được lưu trữ trong bộ nhớ của một trong những hệ thống tự động hóa được kết nối. Chúng đại diện cho trạng thái của một nhà máy, chẳng hạn nhiệt độ, báo mức…</a:t>
            </a:r>
          </a:p>
          <a:p>
            <a:pPr marL="747713" marR="0" lvl="0" indent="-285750" algn="just" defTabSz="914400" rtl="0" eaLnBrk="1" fontAlgn="auto" latinLnBrk="0" hangingPunct="0">
              <a:lnSpc>
                <a:spcPct val="120000"/>
              </a:lnSpc>
              <a:spcBef>
                <a:spcPts val="0"/>
              </a:spcBef>
              <a:spcAft>
                <a:spcPts val="0"/>
              </a:spcAft>
              <a:buClrTx/>
              <a:buSzTx/>
              <a:buFontTx/>
              <a:buChar char="-"/>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WinCC làm việc với 2 loại tag:</a:t>
            </a:r>
          </a:p>
          <a:p>
            <a:pPr marL="461963" marR="0" lvl="0" algn="just" defTabSz="914400" rtl="0" eaLnBrk="1" fontAlgn="auto" latinLnBrk="0" hangingPunct="0">
              <a:lnSpc>
                <a:spcPct val="120000"/>
              </a:lnSpc>
              <a:spcBef>
                <a:spcPts val="0"/>
              </a:spcBef>
              <a:spcAft>
                <a:spcPts val="0"/>
              </a:spcAft>
              <a:buClrTx/>
              <a:buSzTx/>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	</a:t>
            </a:r>
            <a:endParaRPr lang="en-US" sz="1300">
              <a:solidFill>
                <a:schemeClr val="accent6">
                  <a:lumMod val="50000"/>
                </a:schemeClr>
              </a:solidFill>
              <a:ea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A42FCD89-62F4-4BAF-8945-2E8C57982829}"/>
              </a:ext>
            </a:extLst>
          </p:cNvPr>
          <p:cNvSpPr/>
          <p:nvPr/>
        </p:nvSpPr>
        <p:spPr>
          <a:xfrm>
            <a:off x="3176270" y="4407999"/>
            <a:ext cx="3686175" cy="20193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A5EE7AFB-A53D-4657-9F2A-B56035F372E1}"/>
              </a:ext>
            </a:extLst>
          </p:cNvPr>
          <p:cNvSpPr/>
          <p:nvPr/>
        </p:nvSpPr>
        <p:spPr>
          <a:xfrm>
            <a:off x="7653654" y="4407999"/>
            <a:ext cx="3686175" cy="20193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BC06A198-F598-4A3C-8FC7-4694E9B7D5FD}"/>
              </a:ext>
            </a:extLst>
          </p:cNvPr>
          <p:cNvSpPr/>
          <p:nvPr/>
        </p:nvSpPr>
        <p:spPr>
          <a:xfrm>
            <a:off x="4085907" y="4642565"/>
            <a:ext cx="1866900" cy="457200"/>
          </a:xfrm>
          <a:prstGeom prst="rect">
            <a:avLst/>
          </a:prstGeom>
          <a:solidFill>
            <a:srgbClr val="B482D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a:solidFill>
                  <a:schemeClr val="accent6">
                    <a:lumMod val="50000"/>
                  </a:schemeClr>
                </a:solidFill>
              </a:rPr>
              <a:t>EXTERNAL TAG</a:t>
            </a:r>
          </a:p>
        </p:txBody>
      </p:sp>
      <p:sp>
        <p:nvSpPr>
          <p:cNvPr id="12" name="Rectangle 11">
            <a:extLst>
              <a:ext uri="{FF2B5EF4-FFF2-40B4-BE49-F238E27FC236}">
                <a16:creationId xmlns:a16="http://schemas.microsoft.com/office/drawing/2014/main" id="{00790B56-7233-4FE8-901F-DA0A3FD1EE97}"/>
              </a:ext>
            </a:extLst>
          </p:cNvPr>
          <p:cNvSpPr/>
          <p:nvPr/>
        </p:nvSpPr>
        <p:spPr>
          <a:xfrm>
            <a:off x="4085907" y="5306332"/>
            <a:ext cx="186690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a:solidFill>
                  <a:schemeClr val="accent6">
                    <a:lumMod val="50000"/>
                  </a:schemeClr>
                </a:solidFill>
              </a:rPr>
              <a:t>INTERNAL TAG</a:t>
            </a:r>
          </a:p>
        </p:txBody>
      </p:sp>
      <p:sp>
        <p:nvSpPr>
          <p:cNvPr id="6" name="TextBox 5">
            <a:extLst>
              <a:ext uri="{FF2B5EF4-FFF2-40B4-BE49-F238E27FC236}">
                <a16:creationId xmlns:a16="http://schemas.microsoft.com/office/drawing/2014/main" id="{B962D97C-A2E4-4829-A551-D2CCDF004DCD}"/>
              </a:ext>
            </a:extLst>
          </p:cNvPr>
          <p:cNvSpPr txBox="1"/>
          <p:nvPr/>
        </p:nvSpPr>
        <p:spPr>
          <a:xfrm>
            <a:off x="4689779" y="5981355"/>
            <a:ext cx="659155" cy="292388"/>
          </a:xfrm>
          <a:prstGeom prst="rect">
            <a:avLst/>
          </a:prstGeom>
          <a:noFill/>
        </p:spPr>
        <p:txBody>
          <a:bodyPr wrap="none" rtlCol="0">
            <a:spAutoFit/>
          </a:bodyPr>
          <a:lstStyle/>
          <a:p>
            <a:r>
              <a:rPr lang="en-US" sz="1300">
                <a:solidFill>
                  <a:schemeClr val="accent6">
                    <a:lumMod val="50000"/>
                  </a:schemeClr>
                </a:solidFill>
              </a:rPr>
              <a:t>WINCC</a:t>
            </a:r>
          </a:p>
        </p:txBody>
      </p:sp>
      <p:sp>
        <p:nvSpPr>
          <p:cNvPr id="14" name="TextBox 13">
            <a:extLst>
              <a:ext uri="{FF2B5EF4-FFF2-40B4-BE49-F238E27FC236}">
                <a16:creationId xmlns:a16="http://schemas.microsoft.com/office/drawing/2014/main" id="{6B912BC6-8131-4698-B130-92860F81D3D3}"/>
              </a:ext>
            </a:extLst>
          </p:cNvPr>
          <p:cNvSpPr txBox="1"/>
          <p:nvPr/>
        </p:nvSpPr>
        <p:spPr>
          <a:xfrm>
            <a:off x="8738745" y="5981355"/>
            <a:ext cx="1515992" cy="292388"/>
          </a:xfrm>
          <a:prstGeom prst="rect">
            <a:avLst/>
          </a:prstGeom>
          <a:noFill/>
        </p:spPr>
        <p:txBody>
          <a:bodyPr wrap="none" rtlCol="0">
            <a:spAutoFit/>
          </a:bodyPr>
          <a:lstStyle/>
          <a:p>
            <a:r>
              <a:rPr lang="en-US" sz="1300">
                <a:solidFill>
                  <a:schemeClr val="accent6">
                    <a:lumMod val="50000"/>
                  </a:schemeClr>
                </a:solidFill>
              </a:rPr>
              <a:t>Automation System</a:t>
            </a:r>
          </a:p>
        </p:txBody>
      </p:sp>
      <p:sp>
        <p:nvSpPr>
          <p:cNvPr id="15" name="Rectangle 14">
            <a:extLst>
              <a:ext uri="{FF2B5EF4-FFF2-40B4-BE49-F238E27FC236}">
                <a16:creationId xmlns:a16="http://schemas.microsoft.com/office/drawing/2014/main" id="{D17222BC-7342-4C68-82F6-13787DEECBCF}"/>
              </a:ext>
            </a:extLst>
          </p:cNvPr>
          <p:cNvSpPr/>
          <p:nvPr/>
        </p:nvSpPr>
        <p:spPr>
          <a:xfrm>
            <a:off x="8563291" y="4642565"/>
            <a:ext cx="1866900" cy="457200"/>
          </a:xfrm>
          <a:prstGeom prst="rect">
            <a:avLst/>
          </a:prstGeom>
          <a:solidFill>
            <a:srgbClr val="B482D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a:solidFill>
                  <a:schemeClr val="accent6">
                    <a:lumMod val="50000"/>
                  </a:schemeClr>
                </a:solidFill>
              </a:rPr>
              <a:t>Process Value</a:t>
            </a:r>
          </a:p>
        </p:txBody>
      </p:sp>
      <p:cxnSp>
        <p:nvCxnSpPr>
          <p:cNvPr id="13" name="Straight Arrow Connector 12">
            <a:extLst>
              <a:ext uri="{FF2B5EF4-FFF2-40B4-BE49-F238E27FC236}">
                <a16:creationId xmlns:a16="http://schemas.microsoft.com/office/drawing/2014/main" id="{CD9C2E25-E643-4DA4-811C-AB8741EFC126}"/>
              </a:ext>
            </a:extLst>
          </p:cNvPr>
          <p:cNvCxnSpPr>
            <a:stCxn id="5" idx="3"/>
            <a:endCxn id="15" idx="1"/>
          </p:cNvCxnSpPr>
          <p:nvPr/>
        </p:nvCxnSpPr>
        <p:spPr>
          <a:xfrm>
            <a:off x="5952807" y="4871165"/>
            <a:ext cx="2610484" cy="0"/>
          </a:xfrm>
          <a:prstGeom prst="straightConnector1">
            <a:avLst/>
          </a:prstGeom>
          <a:ln w="28575">
            <a:headEnd type="triangle"/>
            <a:tailEnd type="triangle"/>
          </a:ln>
        </p:spPr>
        <p:style>
          <a:lnRef idx="3">
            <a:schemeClr val="dk1"/>
          </a:lnRef>
          <a:fillRef idx="0">
            <a:schemeClr val="dk1"/>
          </a:fillRef>
          <a:effectRef idx="2">
            <a:schemeClr val="dk1"/>
          </a:effectRef>
          <a:fontRef idx="minor">
            <a:schemeClr val="tx1"/>
          </a:fontRef>
        </p:style>
      </p:cxnSp>
      <p:graphicFrame>
        <p:nvGraphicFramePr>
          <p:cNvPr id="16" name="Table 16">
            <a:extLst>
              <a:ext uri="{FF2B5EF4-FFF2-40B4-BE49-F238E27FC236}">
                <a16:creationId xmlns:a16="http://schemas.microsoft.com/office/drawing/2014/main" id="{D6AC7432-A832-4AE2-9E5D-401CB8F5F363}"/>
              </a:ext>
            </a:extLst>
          </p:cNvPr>
          <p:cNvGraphicFramePr>
            <a:graphicFrameLocks noGrp="1"/>
          </p:cNvGraphicFramePr>
          <p:nvPr>
            <p:extLst>
              <p:ext uri="{D42A27DB-BD31-4B8C-83A1-F6EECF244321}">
                <p14:modId xmlns:p14="http://schemas.microsoft.com/office/powerpoint/2010/main" val="3798600742"/>
              </p:ext>
            </p:extLst>
          </p:nvPr>
        </p:nvGraphicFramePr>
        <p:xfrm>
          <a:off x="3176269" y="1952212"/>
          <a:ext cx="8163560" cy="1849120"/>
        </p:xfrm>
        <a:graphic>
          <a:graphicData uri="http://schemas.openxmlformats.org/drawingml/2006/table">
            <a:tbl>
              <a:tblPr firstRow="1" bandRow="1">
                <a:tableStyleId>{5C22544A-7EE6-4342-B048-85BDC9FD1C3A}</a:tableStyleId>
              </a:tblPr>
              <a:tblGrid>
                <a:gridCol w="4081780">
                  <a:extLst>
                    <a:ext uri="{9D8B030D-6E8A-4147-A177-3AD203B41FA5}">
                      <a16:colId xmlns:a16="http://schemas.microsoft.com/office/drawing/2014/main" val="3803494749"/>
                    </a:ext>
                  </a:extLst>
                </a:gridCol>
                <a:gridCol w="4081780">
                  <a:extLst>
                    <a:ext uri="{9D8B030D-6E8A-4147-A177-3AD203B41FA5}">
                      <a16:colId xmlns:a16="http://schemas.microsoft.com/office/drawing/2014/main" val="1041839418"/>
                    </a:ext>
                  </a:extLst>
                </a:gridCol>
              </a:tblGrid>
              <a:tr h="370840">
                <a:tc>
                  <a:txBody>
                    <a:bodyPr/>
                    <a:lstStyle/>
                    <a:p>
                      <a:pPr algn="ctr"/>
                      <a:r>
                        <a:rPr lang="en-US">
                          <a:solidFill>
                            <a:schemeClr val="accent6">
                              <a:lumMod val="50000"/>
                            </a:schemeClr>
                          </a:solidFill>
                        </a:rPr>
                        <a:t>External tag</a:t>
                      </a:r>
                    </a:p>
                  </a:txBody>
                  <a:tcPr/>
                </a:tc>
                <a:tc>
                  <a:txBody>
                    <a:bodyPr/>
                    <a:lstStyle/>
                    <a:p>
                      <a:pPr algn="ctr"/>
                      <a:r>
                        <a:rPr lang="en-US">
                          <a:solidFill>
                            <a:schemeClr val="accent6">
                              <a:lumMod val="50000"/>
                            </a:schemeClr>
                          </a:solidFill>
                        </a:rPr>
                        <a:t>Internal tag</a:t>
                      </a:r>
                    </a:p>
                  </a:txBody>
                  <a:tcPr/>
                </a:tc>
                <a:extLst>
                  <a:ext uri="{0D108BD9-81ED-4DB2-BD59-A6C34878D82A}">
                    <a16:rowId xmlns:a16="http://schemas.microsoft.com/office/drawing/2014/main" val="3087206757"/>
                  </a:ext>
                </a:extLst>
              </a:tr>
              <a:tr h="370840">
                <a:tc>
                  <a:txBody>
                    <a:bodyPr/>
                    <a:lstStyle/>
                    <a:p>
                      <a:pPr marL="285750" indent="-285750">
                        <a:buFontTx/>
                        <a:buChar char="-"/>
                      </a:pPr>
                      <a:r>
                        <a:rPr lang="en-US" sz="1300">
                          <a:solidFill>
                            <a:schemeClr val="accent6">
                              <a:lumMod val="50000"/>
                            </a:schemeClr>
                          </a:solidFill>
                        </a:rPr>
                        <a:t>Tạo liên kết giữa WinCC và hệ thống tự động hóa.</a:t>
                      </a:r>
                    </a:p>
                    <a:p>
                      <a:pPr marL="285750" indent="-285750">
                        <a:buFontTx/>
                        <a:buChar char="-"/>
                      </a:pPr>
                      <a:r>
                        <a:rPr lang="en-US" sz="1300">
                          <a:solidFill>
                            <a:schemeClr val="accent6">
                              <a:lumMod val="50000"/>
                            </a:schemeClr>
                          </a:solidFill>
                        </a:rPr>
                        <a:t>Giá trị của External tag tương ứng giá trị của Process value từ bộ nhớ hệ thống tự động hóa.</a:t>
                      </a:r>
                    </a:p>
                    <a:p>
                      <a:pPr marL="285750" indent="-285750">
                        <a:buFontTx/>
                        <a:buChar char="-"/>
                      </a:pPr>
                      <a:r>
                        <a:rPr lang="en-US" sz="1300">
                          <a:solidFill>
                            <a:schemeClr val="accent6">
                              <a:lumMod val="50000"/>
                            </a:schemeClr>
                          </a:solidFill>
                        </a:rPr>
                        <a:t>Giá trị của External tag được xác định bằng cách đọc giá trị của Process value từ hệ thống tự động hóa. Ngược lại, External tag cũng có thể ghi giá trị lên Process value của hệ thống tự động hóa. </a:t>
                      </a:r>
                    </a:p>
                  </a:txBody>
                  <a:tcPr/>
                </a:tc>
                <a:tc>
                  <a:txBody>
                    <a:bodyPr/>
                    <a:lstStyle/>
                    <a:p>
                      <a:pPr marL="285750" indent="-285750">
                        <a:buFontTx/>
                        <a:buChar char="-"/>
                      </a:pPr>
                      <a:r>
                        <a:rPr lang="en-US" sz="1300">
                          <a:solidFill>
                            <a:schemeClr val="accent6">
                              <a:lumMod val="50000"/>
                            </a:schemeClr>
                          </a:solidFill>
                        </a:rPr>
                        <a:t>Các Internal tag không có liên kết quy trình và chỉ chuyền tải các giá trị trong WinCC.</a:t>
                      </a:r>
                    </a:p>
                    <a:p>
                      <a:pPr marL="285750" indent="-285750">
                        <a:buFontTx/>
                        <a:buChar char="-"/>
                      </a:pPr>
                      <a:r>
                        <a:rPr lang="en-US" sz="1300">
                          <a:solidFill>
                            <a:schemeClr val="accent6">
                              <a:lumMod val="50000"/>
                            </a:schemeClr>
                          </a:solidFill>
                        </a:rPr>
                        <a:t>Giá trị của tag chỉ có khi runtime đang hoạt động.</a:t>
                      </a:r>
                    </a:p>
                  </a:txBody>
                  <a:tcPr/>
                </a:tc>
                <a:extLst>
                  <a:ext uri="{0D108BD9-81ED-4DB2-BD59-A6C34878D82A}">
                    <a16:rowId xmlns:a16="http://schemas.microsoft.com/office/drawing/2014/main" val="2918058820"/>
                  </a:ext>
                </a:extLst>
              </a:tr>
            </a:tbl>
          </a:graphicData>
        </a:graphic>
      </p:graphicFrame>
    </p:spTree>
    <p:extLst>
      <p:ext uri="{BB962C8B-B14F-4D97-AF65-F5344CB8AC3E}">
        <p14:creationId xmlns:p14="http://schemas.microsoft.com/office/powerpoint/2010/main" val="3231498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7907661-047C-4DF7-A0EA-0E69E55792C7}"/>
              </a:ext>
            </a:extLst>
          </p:cNvPr>
          <p:cNvSpPr/>
          <p:nvPr/>
        </p:nvSpPr>
        <p:spPr>
          <a:xfrm>
            <a:off x="2079328" y="445321"/>
            <a:ext cx="5178721" cy="368049"/>
          </a:xfrm>
          <a:prstGeom prst="rect">
            <a:avLst/>
          </a:prstGeom>
        </p:spPr>
        <p:txBody>
          <a:bodyPr wrap="square">
            <a:spAutoFit/>
          </a:bodyPr>
          <a:lstStyle/>
          <a:p>
            <a:pPr marL="682625" indent="-342900" hangingPunct="0">
              <a:lnSpc>
                <a:spcPct val="120000"/>
              </a:lnSpc>
            </a:pPr>
            <a:r>
              <a:rPr lang="en-US" sz="1600" b="1">
                <a:solidFill>
                  <a:srgbClr val="002060"/>
                </a:solidFill>
                <a:latin typeface="+mj-lt"/>
                <a:ea typeface="Times New Roman" panose="02020603050405020304" pitchFamily="18" charset="0"/>
                <a:cs typeface="Times New Roman" panose="02020603050405020304" pitchFamily="18" charset="0"/>
              </a:rPr>
              <a:t>Giới thiệu về bảng HMI tags</a:t>
            </a:r>
            <a:endParaRPr lang="en-US" sz="1600">
              <a:solidFill>
                <a:srgbClr val="002060"/>
              </a:solidFill>
              <a:latin typeface="+mj-lt"/>
              <a:ea typeface="Times New Roman" panose="02020603050405020304" pitchFamily="18" charset="0"/>
              <a:cs typeface="Arial" pitchFamily="34" charset="0"/>
            </a:endParaRPr>
          </a:p>
        </p:txBody>
      </p:sp>
      <p:sp>
        <p:nvSpPr>
          <p:cNvPr id="22" name="Rectangle 21">
            <a:extLst>
              <a:ext uri="{FF2B5EF4-FFF2-40B4-BE49-F238E27FC236}">
                <a16:creationId xmlns:a16="http://schemas.microsoft.com/office/drawing/2014/main" id="{6BEEB457-AA41-4FF8-A59B-D0AE28FB29F2}"/>
              </a:ext>
            </a:extLst>
          </p:cNvPr>
          <p:cNvSpPr/>
          <p:nvPr/>
        </p:nvSpPr>
        <p:spPr>
          <a:xfrm>
            <a:off x="2380101" y="813370"/>
            <a:ext cx="8221223" cy="1756763"/>
          </a:xfrm>
          <a:prstGeom prst="rect">
            <a:avLst/>
          </a:prstGeom>
        </p:spPr>
        <p:txBody>
          <a:bodyPr wrap="square">
            <a:spAutoFit/>
          </a:bodyPr>
          <a:lstStyle/>
          <a:p>
            <a:pPr marL="747713" marR="0" lvl="0" indent="-285750" algn="just" defTabSz="914400" rtl="0" eaLnBrk="1" fontAlgn="auto" latinLnBrk="0" hangingPunct="0">
              <a:lnSpc>
                <a:spcPct val="120000"/>
              </a:lnSpc>
              <a:spcBef>
                <a:spcPts val="0"/>
              </a:spcBef>
              <a:spcAft>
                <a:spcPts val="0"/>
              </a:spcAft>
              <a:buClrTx/>
              <a:buSzTx/>
              <a:buFontTx/>
              <a:buChar char="-"/>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Bảng HMI tag chứa các định nghĩa của HMI tag áp dụng trên tất cả các thiết bị</a:t>
            </a:r>
            <a:r>
              <a:rPr lang="en-US" sz="1300" i="1">
                <a:solidFill>
                  <a:srgbClr val="4D4D4D">
                    <a:lumMod val="50000"/>
                  </a:srgbClr>
                </a:solidFill>
                <a:latin typeface="Calibri"/>
                <a:ea typeface="Times New Roman" panose="02020603050405020304" pitchFamily="18" charset="0"/>
                <a:cs typeface="Times New Roman" panose="02020603050405020304" pitchFamily="18" charset="0"/>
              </a:rPr>
              <a:t>.</a:t>
            </a:r>
          </a:p>
          <a:p>
            <a:pPr marL="747713" marR="0" lvl="0" indent="-285750" algn="just" defTabSz="914400" rtl="0" eaLnBrk="1" fontAlgn="auto" latinLnBrk="0" hangingPunct="0">
              <a:lnSpc>
                <a:spcPct val="120000"/>
              </a:lnSpc>
              <a:spcBef>
                <a:spcPts val="0"/>
              </a:spcBef>
              <a:spcAft>
                <a:spcPts val="0"/>
              </a:spcAft>
              <a:buClrTx/>
              <a:buSzTx/>
              <a:buFontTx/>
              <a:buChar char="-"/>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Một bảng HMI tag được tạo tự động cho mỗi thiết bị HMI được tạo trong dự án.</a:t>
            </a:r>
          </a:p>
          <a:p>
            <a:pPr marL="747713" marR="0" lvl="0" indent="-285750" algn="just" defTabSz="914400" rtl="0" eaLnBrk="1" fontAlgn="auto" latinLnBrk="0" hangingPunct="0">
              <a:lnSpc>
                <a:spcPct val="120000"/>
              </a:lnSpc>
              <a:spcBef>
                <a:spcPts val="0"/>
              </a:spcBef>
              <a:spcAft>
                <a:spcPts val="0"/>
              </a:spcAft>
              <a:buClrTx/>
              <a:buSzTx/>
              <a:buFontTx/>
              <a:buChar char="-"/>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Trong cây dự án có một thư mục “</a:t>
            </a:r>
            <a:r>
              <a:rPr lang="en-US" sz="1300" i="1">
                <a:solidFill>
                  <a:srgbClr val="4D4D4D">
                    <a:lumMod val="50000"/>
                  </a:srgbClr>
                </a:solidFill>
                <a:latin typeface="Calibri"/>
                <a:ea typeface="Times New Roman" panose="02020603050405020304" pitchFamily="18" charset="0"/>
                <a:cs typeface="Times New Roman" panose="02020603050405020304" pitchFamily="18" charset="0"/>
              </a:rPr>
              <a:t>HMI tag” </a:t>
            </a:r>
            <a:r>
              <a:rPr lang="en-US" sz="1300">
                <a:solidFill>
                  <a:srgbClr val="4D4D4D">
                    <a:lumMod val="50000"/>
                  </a:srgbClr>
                </a:solidFill>
                <a:latin typeface="Calibri"/>
                <a:ea typeface="Times New Roman" panose="02020603050405020304" pitchFamily="18" charset="0"/>
                <a:cs typeface="Times New Roman" panose="02020603050405020304" pitchFamily="18" charset="0"/>
              </a:rPr>
              <a:t>cho mỗi thiết bị HMI. Các bảng sau đây có thể được chứa trong thư mục này:</a:t>
            </a:r>
          </a:p>
          <a:p>
            <a:pPr marL="461963" marR="0" lvl="0" algn="just" defTabSz="914400" rtl="0" eaLnBrk="1" fontAlgn="auto" latinLnBrk="0" hangingPunct="0">
              <a:lnSpc>
                <a:spcPct val="120000"/>
              </a:lnSpc>
              <a:spcBef>
                <a:spcPts val="0"/>
              </a:spcBef>
              <a:spcAft>
                <a:spcPts val="0"/>
              </a:spcAft>
              <a:buClrTx/>
              <a:buSzTx/>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	+ Default tag table</a:t>
            </a:r>
          </a:p>
          <a:p>
            <a:pPr marL="461963" marR="0" lvl="0" algn="just" defTabSz="914400" rtl="0" eaLnBrk="1" fontAlgn="auto" latinLnBrk="0" hangingPunct="0">
              <a:lnSpc>
                <a:spcPct val="120000"/>
              </a:lnSpc>
              <a:spcBef>
                <a:spcPts val="0"/>
              </a:spcBef>
              <a:spcAft>
                <a:spcPts val="0"/>
              </a:spcAft>
              <a:buClrTx/>
              <a:buSzTx/>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	+ User – defined tag tables</a:t>
            </a:r>
          </a:p>
          <a:p>
            <a:pPr marL="461963" marR="0" lvl="0" algn="just" defTabSz="914400" rtl="0" eaLnBrk="1" fontAlgn="auto" latinLnBrk="0" hangingPunct="0">
              <a:lnSpc>
                <a:spcPct val="120000"/>
              </a:lnSpc>
              <a:spcBef>
                <a:spcPts val="0"/>
              </a:spcBef>
              <a:spcAft>
                <a:spcPts val="0"/>
              </a:spcAft>
              <a:buClrTx/>
              <a:buSzTx/>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	+ Table of all tags.</a:t>
            </a:r>
          </a:p>
        </p:txBody>
      </p:sp>
      <p:graphicFrame>
        <p:nvGraphicFramePr>
          <p:cNvPr id="2" name="Table 2">
            <a:extLst>
              <a:ext uri="{FF2B5EF4-FFF2-40B4-BE49-F238E27FC236}">
                <a16:creationId xmlns:a16="http://schemas.microsoft.com/office/drawing/2014/main" id="{CB182C33-1F74-432D-A6CE-8C0478D397AE}"/>
              </a:ext>
            </a:extLst>
          </p:cNvPr>
          <p:cNvGraphicFramePr>
            <a:graphicFrameLocks noGrp="1"/>
          </p:cNvGraphicFramePr>
          <p:nvPr>
            <p:extLst>
              <p:ext uri="{D42A27DB-BD31-4B8C-83A1-F6EECF244321}">
                <p14:modId xmlns:p14="http://schemas.microsoft.com/office/powerpoint/2010/main" val="3264315012"/>
              </p:ext>
            </p:extLst>
          </p:nvPr>
        </p:nvGraphicFramePr>
        <p:xfrm>
          <a:off x="2590799" y="3264248"/>
          <a:ext cx="9334500" cy="2047240"/>
        </p:xfrm>
        <a:graphic>
          <a:graphicData uri="http://schemas.openxmlformats.org/drawingml/2006/table">
            <a:tbl>
              <a:tblPr firstRow="1" bandRow="1">
                <a:tableStyleId>{5C22544A-7EE6-4342-B048-85BDC9FD1C3A}</a:tableStyleId>
              </a:tblPr>
              <a:tblGrid>
                <a:gridCol w="3111500">
                  <a:extLst>
                    <a:ext uri="{9D8B030D-6E8A-4147-A177-3AD203B41FA5}">
                      <a16:colId xmlns:a16="http://schemas.microsoft.com/office/drawing/2014/main" val="3897319052"/>
                    </a:ext>
                  </a:extLst>
                </a:gridCol>
                <a:gridCol w="3111500">
                  <a:extLst>
                    <a:ext uri="{9D8B030D-6E8A-4147-A177-3AD203B41FA5}">
                      <a16:colId xmlns:a16="http://schemas.microsoft.com/office/drawing/2014/main" val="1104669670"/>
                    </a:ext>
                  </a:extLst>
                </a:gridCol>
                <a:gridCol w="3111500">
                  <a:extLst>
                    <a:ext uri="{9D8B030D-6E8A-4147-A177-3AD203B41FA5}">
                      <a16:colId xmlns:a16="http://schemas.microsoft.com/office/drawing/2014/main" val="1556106836"/>
                    </a:ext>
                  </a:extLst>
                </a:gridCol>
              </a:tblGrid>
              <a:tr h="370840">
                <a:tc>
                  <a:txBody>
                    <a:bodyPr/>
                    <a:lstStyle/>
                    <a:p>
                      <a:pPr algn="ctr"/>
                      <a:r>
                        <a:rPr lang="en-US" sz="1300">
                          <a:solidFill>
                            <a:schemeClr val="accent6">
                              <a:lumMod val="50000"/>
                            </a:schemeClr>
                          </a:solidFill>
                        </a:rPr>
                        <a:t>Default tag table</a:t>
                      </a:r>
                    </a:p>
                  </a:txBody>
                  <a:tcPr/>
                </a:tc>
                <a:tc>
                  <a:txBody>
                    <a:bodyPr/>
                    <a:lstStyle/>
                    <a:p>
                      <a:pPr algn="ctr"/>
                      <a:r>
                        <a:rPr lang="en-US" sz="1300">
                          <a:solidFill>
                            <a:schemeClr val="accent6">
                              <a:lumMod val="50000"/>
                            </a:schemeClr>
                          </a:solidFill>
                        </a:rPr>
                        <a:t>User – defined tag tables</a:t>
                      </a:r>
                    </a:p>
                  </a:txBody>
                  <a:tcPr/>
                </a:tc>
                <a:tc>
                  <a:txBody>
                    <a:bodyPr/>
                    <a:lstStyle/>
                    <a:p>
                      <a:pPr algn="ctr"/>
                      <a:r>
                        <a:rPr lang="en-US" sz="1300">
                          <a:solidFill>
                            <a:schemeClr val="accent6">
                              <a:lumMod val="50000"/>
                            </a:schemeClr>
                          </a:solidFill>
                        </a:rPr>
                        <a:t>All tags</a:t>
                      </a:r>
                    </a:p>
                  </a:txBody>
                  <a:tcPr/>
                </a:tc>
                <a:extLst>
                  <a:ext uri="{0D108BD9-81ED-4DB2-BD59-A6C34878D82A}">
                    <a16:rowId xmlns:a16="http://schemas.microsoft.com/office/drawing/2014/main" val="740916165"/>
                  </a:ext>
                </a:extLst>
              </a:tr>
              <a:tr h="370840">
                <a:tc>
                  <a:txBody>
                    <a:bodyPr/>
                    <a:lstStyle/>
                    <a:p>
                      <a:pPr marL="285750" indent="-285750">
                        <a:buFontTx/>
                        <a:buChar char="-"/>
                      </a:pPr>
                      <a:r>
                        <a:rPr lang="en-US" sz="1300">
                          <a:solidFill>
                            <a:schemeClr val="accent6">
                              <a:lumMod val="50000"/>
                            </a:schemeClr>
                          </a:solidFill>
                        </a:rPr>
                        <a:t>Đây là bảng tag mặc định cho mỗi thiết bị HMI của dự án. Không thể xóa hoặc di chuyển.</a:t>
                      </a:r>
                    </a:p>
                    <a:p>
                      <a:pPr marL="285750" indent="-285750">
                        <a:buFontTx/>
                        <a:buChar char="-"/>
                      </a:pPr>
                      <a:r>
                        <a:rPr lang="en-US" sz="1300">
                          <a:solidFill>
                            <a:schemeClr val="accent6">
                              <a:lumMod val="50000"/>
                            </a:schemeClr>
                          </a:solidFill>
                        </a:rPr>
                        <a:t>Chứa các tag HMI và tùy thuộc vào thiết bị HMI, cũng có các tag hệ thống.</a:t>
                      </a:r>
                    </a:p>
                    <a:p>
                      <a:pPr marL="285750" indent="-285750">
                        <a:buFontTx/>
                        <a:buChar char="-"/>
                      </a:pPr>
                      <a:r>
                        <a:rPr lang="en-US" sz="1300">
                          <a:solidFill>
                            <a:schemeClr val="accent6">
                              <a:lumMod val="50000"/>
                            </a:schemeClr>
                          </a:solidFill>
                        </a:rPr>
                        <a:t>Có thể khai báo tất cả các tag trong bảng này, nếu cần thiết có thể bổ sung các bảng User-defined tag.</a:t>
                      </a:r>
                    </a:p>
                  </a:txBody>
                  <a:tcPr/>
                </a:tc>
                <a:tc>
                  <a:txBody>
                    <a:bodyPr/>
                    <a:lstStyle/>
                    <a:p>
                      <a:pPr marL="285750" indent="-285750">
                        <a:buFontTx/>
                        <a:buChar char="-"/>
                      </a:pPr>
                      <a:r>
                        <a:rPr lang="en-US" sz="1300">
                          <a:solidFill>
                            <a:schemeClr val="accent6">
                              <a:lumMod val="50000"/>
                            </a:schemeClr>
                          </a:solidFill>
                        </a:rPr>
                        <a:t>Có thể tạo nhiều bảng User-defined tag cho mỗi thiết bị HMI để nhóm các tag theo yêu cầu của người lập trình.</a:t>
                      </a:r>
                    </a:p>
                    <a:p>
                      <a:pPr marL="285750" indent="-285750">
                        <a:buFontTx/>
                        <a:buChar char="-"/>
                      </a:pPr>
                      <a:r>
                        <a:rPr lang="en-US" sz="1300">
                          <a:solidFill>
                            <a:schemeClr val="accent6">
                              <a:lumMod val="50000"/>
                            </a:schemeClr>
                          </a:solidFill>
                        </a:rPr>
                        <a:t>Có thể đổi tên, tập hợp thành nhóm hoặc xóa bảng User-defined tag.</a:t>
                      </a:r>
                    </a:p>
                    <a:p>
                      <a:pPr marL="285750" indent="-285750">
                        <a:buFontTx/>
                        <a:buChar char="-"/>
                      </a:pPr>
                      <a:r>
                        <a:rPr lang="en-US" sz="1300">
                          <a:solidFill>
                            <a:schemeClr val="accent6">
                              <a:lumMod val="50000"/>
                            </a:schemeClr>
                          </a:solidFill>
                        </a:rPr>
                        <a:t>Việc nhóm các bảng tag, hãy tạo thêm thư mục con trong thư mục HMI tag.</a:t>
                      </a:r>
                    </a:p>
                  </a:txBody>
                  <a:tcPr/>
                </a:tc>
                <a:tc>
                  <a:txBody>
                    <a:bodyPr/>
                    <a:lstStyle/>
                    <a:p>
                      <a:pPr marL="285750" indent="-285750">
                        <a:buFontTx/>
                        <a:buChar char="-"/>
                      </a:pPr>
                      <a:r>
                        <a:rPr lang="en-US" sz="1300">
                          <a:solidFill>
                            <a:schemeClr val="accent6">
                              <a:lumMod val="50000"/>
                            </a:schemeClr>
                          </a:solidFill>
                        </a:rPr>
                        <a:t>Bảng “</a:t>
                      </a:r>
                      <a:r>
                        <a:rPr lang="en-US" sz="1300" i="1">
                          <a:solidFill>
                            <a:schemeClr val="accent6">
                              <a:lumMod val="50000"/>
                            </a:schemeClr>
                          </a:solidFill>
                        </a:rPr>
                        <a:t>All tag” </a:t>
                      </a:r>
                      <a:r>
                        <a:rPr lang="en-US" sz="1300" i="0">
                          <a:solidFill>
                            <a:schemeClr val="accent6">
                              <a:lumMod val="50000"/>
                            </a:schemeClr>
                          </a:solidFill>
                        </a:rPr>
                        <a:t>hiển thị tổng quan về tất cả các HMI tag và tag hệ thống.</a:t>
                      </a:r>
                    </a:p>
                    <a:p>
                      <a:pPr marL="285750" indent="-285750">
                        <a:buFontTx/>
                        <a:buChar char="-"/>
                      </a:pPr>
                      <a:r>
                        <a:rPr lang="en-US" sz="1300" i="0">
                          <a:solidFill>
                            <a:schemeClr val="accent6">
                              <a:lumMod val="50000"/>
                            </a:schemeClr>
                          </a:solidFill>
                        </a:rPr>
                        <a:t>Bảng này không thể xóa, đổi tên hay di chuyển.</a:t>
                      </a:r>
                      <a:endParaRPr lang="en-US" sz="1300">
                        <a:solidFill>
                          <a:schemeClr val="accent6">
                            <a:lumMod val="50000"/>
                          </a:schemeClr>
                        </a:solidFill>
                      </a:endParaRPr>
                    </a:p>
                  </a:txBody>
                  <a:tcPr/>
                </a:tc>
                <a:extLst>
                  <a:ext uri="{0D108BD9-81ED-4DB2-BD59-A6C34878D82A}">
                    <a16:rowId xmlns:a16="http://schemas.microsoft.com/office/drawing/2014/main" val="2827997314"/>
                  </a:ext>
                </a:extLst>
              </a:tr>
            </a:tbl>
          </a:graphicData>
        </a:graphic>
      </p:graphicFrame>
      <p:graphicFrame>
        <p:nvGraphicFramePr>
          <p:cNvPr id="18" name="Table 17">
            <a:extLst>
              <a:ext uri="{FF2B5EF4-FFF2-40B4-BE49-F238E27FC236}">
                <a16:creationId xmlns:a16="http://schemas.microsoft.com/office/drawing/2014/main" id="{2EEFF22A-DA97-4588-B519-8358EC69F479}"/>
              </a:ext>
            </a:extLst>
          </p:cNvPr>
          <p:cNvGraphicFramePr>
            <a:graphicFrameLocks noGrp="1"/>
          </p:cNvGraphicFramePr>
          <p:nvPr>
            <p:extLst>
              <p:ext uri="{D42A27DB-BD31-4B8C-83A1-F6EECF244321}">
                <p14:modId xmlns:p14="http://schemas.microsoft.com/office/powerpoint/2010/main" val="3626868286"/>
              </p:ext>
            </p:extLst>
          </p:nvPr>
        </p:nvGraphicFramePr>
        <p:xfrm>
          <a:off x="53340" y="492955"/>
          <a:ext cx="2336801" cy="3915044"/>
        </p:xfrm>
        <a:graphic>
          <a:graphicData uri="http://schemas.openxmlformats.org/drawingml/2006/table">
            <a:tbl>
              <a:tblPr firstRow="1" bandRow="1">
                <a:tableStyleId>{5C22544A-7EE6-4342-B048-85BDC9FD1C3A}</a:tableStyleId>
              </a:tblPr>
              <a:tblGrid>
                <a:gridCol w="2336801">
                  <a:extLst>
                    <a:ext uri="{9D8B030D-6E8A-4147-A177-3AD203B41FA5}">
                      <a16:colId xmlns:a16="http://schemas.microsoft.com/office/drawing/2014/main" val="20000"/>
                    </a:ext>
                  </a:extLst>
                </a:gridCol>
              </a:tblGrid>
              <a:tr h="559292">
                <a:tc>
                  <a:txBody>
                    <a:bodyPr/>
                    <a:lstStyle/>
                    <a:p>
                      <a:pPr algn="l"/>
                      <a:r>
                        <a:rPr lang="en-US" sz="1400">
                          <a:solidFill>
                            <a:schemeClr val="bg2">
                              <a:lumMod val="25000"/>
                            </a:schemeClr>
                          </a:solidFill>
                        </a:rPr>
                        <a:t>WINCC PROFESSIONAL</a:t>
                      </a:r>
                    </a:p>
                  </a:txBody>
                  <a:tcPr anchor="ctr">
                    <a:solidFill>
                      <a:schemeClr val="accent1"/>
                    </a:solidFill>
                  </a:tcPr>
                </a:tc>
                <a:extLst>
                  <a:ext uri="{0D108BD9-81ED-4DB2-BD59-A6C34878D82A}">
                    <a16:rowId xmlns:a16="http://schemas.microsoft.com/office/drawing/2014/main" val="10000"/>
                  </a:ext>
                </a:extLst>
              </a:tr>
              <a:tr h="559292">
                <a:tc>
                  <a:txBody>
                    <a:bodyPr/>
                    <a:lstStyle/>
                    <a:p>
                      <a:pPr algn="l"/>
                      <a:r>
                        <a:rPr lang="en-US" sz="1400" err="1">
                          <a:solidFill>
                            <a:schemeClr val="bg2">
                              <a:lumMod val="25000"/>
                            </a:schemeClr>
                          </a:solidFill>
                        </a:rPr>
                        <a:t>Giới</a:t>
                      </a:r>
                      <a:r>
                        <a:rPr lang="en-US" sz="1400">
                          <a:solidFill>
                            <a:schemeClr val="bg2">
                              <a:lumMod val="25000"/>
                            </a:schemeClr>
                          </a:solidFill>
                        </a:rPr>
                        <a:t> </a:t>
                      </a:r>
                      <a:r>
                        <a:rPr lang="en-US" sz="1400" err="1">
                          <a:solidFill>
                            <a:schemeClr val="bg2">
                              <a:lumMod val="25000"/>
                            </a:schemeClr>
                          </a:solidFill>
                        </a:rPr>
                        <a:t>thiệu</a:t>
                      </a:r>
                      <a:endParaRPr lang="en-US" sz="1400">
                        <a:solidFill>
                          <a:schemeClr val="bg2">
                            <a:lumMod val="25000"/>
                          </a:schemeClr>
                        </a:solidFill>
                      </a:endParaRPr>
                    </a:p>
                  </a:txBody>
                  <a:tcPr anchor="ctr">
                    <a:solidFill>
                      <a:schemeClr val="accent1"/>
                    </a:solidFill>
                  </a:tcPr>
                </a:tc>
                <a:extLst>
                  <a:ext uri="{0D108BD9-81ED-4DB2-BD59-A6C34878D82A}">
                    <a16:rowId xmlns:a16="http://schemas.microsoft.com/office/drawing/2014/main" val="10001"/>
                  </a:ext>
                </a:extLst>
              </a:tr>
              <a:tr h="5592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err="1">
                          <a:solidFill>
                            <a:schemeClr val="bg2">
                              <a:lumMod val="25000"/>
                            </a:schemeClr>
                          </a:solidFill>
                        </a:rPr>
                        <a:t>Tạo</a:t>
                      </a:r>
                      <a:r>
                        <a:rPr lang="en-US" sz="1400">
                          <a:solidFill>
                            <a:schemeClr val="bg2">
                              <a:lumMod val="25000"/>
                            </a:schemeClr>
                          </a:solidFill>
                        </a:rPr>
                        <a:t> </a:t>
                      </a:r>
                      <a:r>
                        <a:rPr lang="en-US" sz="1400" err="1">
                          <a:solidFill>
                            <a:schemeClr val="bg2">
                              <a:lumMod val="25000"/>
                            </a:schemeClr>
                          </a:solidFill>
                        </a:rPr>
                        <a:t>dự</a:t>
                      </a:r>
                      <a:r>
                        <a:rPr lang="en-US" sz="1400">
                          <a:solidFill>
                            <a:schemeClr val="bg2">
                              <a:lumMod val="25000"/>
                            </a:schemeClr>
                          </a:solidFill>
                        </a:rPr>
                        <a:t> </a:t>
                      </a:r>
                      <a:r>
                        <a:rPr lang="en-US" sz="1400" err="1">
                          <a:solidFill>
                            <a:schemeClr val="bg2">
                              <a:lumMod val="25000"/>
                            </a:schemeClr>
                          </a:solidFill>
                        </a:rPr>
                        <a:t>án</a:t>
                      </a:r>
                      <a:endParaRPr lang="en-US" sz="1400">
                        <a:solidFill>
                          <a:schemeClr val="bg2">
                            <a:lumMod val="25000"/>
                          </a:schemeClr>
                        </a:solidFill>
                      </a:endParaRPr>
                    </a:p>
                  </a:txBody>
                  <a:tcPr anchor="ctr">
                    <a:solidFill>
                      <a:schemeClr val="accent1"/>
                    </a:solidFill>
                  </a:tcPr>
                </a:tc>
                <a:extLst>
                  <a:ext uri="{0D108BD9-81ED-4DB2-BD59-A6C34878D82A}">
                    <a16:rowId xmlns:a16="http://schemas.microsoft.com/office/drawing/2014/main" val="10002"/>
                  </a:ext>
                </a:extLst>
              </a:tr>
              <a:tr h="559292">
                <a:tc>
                  <a:txBody>
                    <a:bodyPr/>
                    <a:lstStyle/>
                    <a:p>
                      <a:pPr algn="l"/>
                      <a:r>
                        <a:rPr lang="en-US" sz="1400">
                          <a:solidFill>
                            <a:schemeClr val="bg2">
                              <a:lumMod val="25000"/>
                            </a:schemeClr>
                          </a:solidFill>
                        </a:rPr>
                        <a:t>Lưu trữ tags</a:t>
                      </a:r>
                    </a:p>
                  </a:txBody>
                  <a:tcPr anchor="ctr">
                    <a:solidFill>
                      <a:srgbClr val="FFFF00"/>
                    </a:solidFill>
                  </a:tcPr>
                </a:tc>
                <a:extLst>
                  <a:ext uri="{0D108BD9-81ED-4DB2-BD59-A6C34878D82A}">
                    <a16:rowId xmlns:a16="http://schemas.microsoft.com/office/drawing/2014/main" val="10003"/>
                  </a:ext>
                </a:extLst>
              </a:tr>
              <a:tr h="559292">
                <a:tc>
                  <a:txBody>
                    <a:bodyPr/>
                    <a:lstStyle/>
                    <a:p>
                      <a:pPr algn="l"/>
                      <a:r>
                        <a:rPr lang="en-US" sz="1400">
                          <a:solidFill>
                            <a:schemeClr val="bg2">
                              <a:lumMod val="25000"/>
                            </a:schemeClr>
                          </a:solidFill>
                        </a:rPr>
                        <a:t>Alarm, Trend, Faceplate</a:t>
                      </a:r>
                    </a:p>
                  </a:txBody>
                  <a:tcPr anchor="ctr">
                    <a:solidFill>
                      <a:schemeClr val="accent1"/>
                    </a:solidFill>
                  </a:tcPr>
                </a:tc>
                <a:extLst>
                  <a:ext uri="{0D108BD9-81ED-4DB2-BD59-A6C34878D82A}">
                    <a16:rowId xmlns:a16="http://schemas.microsoft.com/office/drawing/2014/main" val="10004"/>
                  </a:ext>
                </a:extLst>
              </a:tr>
              <a:tr h="559292">
                <a:tc>
                  <a:txBody>
                    <a:bodyPr/>
                    <a:lstStyle/>
                    <a:p>
                      <a:pPr algn="l"/>
                      <a:r>
                        <a:rPr lang="en-US" sz="1400">
                          <a:solidFill>
                            <a:schemeClr val="bg2">
                              <a:lumMod val="25000"/>
                            </a:schemeClr>
                          </a:solidFill>
                        </a:rPr>
                        <a:t>User administration</a:t>
                      </a:r>
                    </a:p>
                  </a:txBody>
                  <a:tcPr anchor="ctr">
                    <a:solidFill>
                      <a:schemeClr val="accent1"/>
                    </a:solidFill>
                  </a:tcPr>
                </a:tc>
                <a:extLst>
                  <a:ext uri="{0D108BD9-81ED-4DB2-BD59-A6C34878D82A}">
                    <a16:rowId xmlns:a16="http://schemas.microsoft.com/office/drawing/2014/main" val="10005"/>
                  </a:ext>
                </a:extLst>
              </a:tr>
              <a:tr h="559292">
                <a:tc>
                  <a:txBody>
                    <a:bodyPr/>
                    <a:lstStyle/>
                    <a:p>
                      <a:r>
                        <a:rPr lang="en-US" sz="1400" b="0">
                          <a:solidFill>
                            <a:schemeClr val="accent6"/>
                          </a:solidFill>
                        </a:rPr>
                        <a:t>Kết nối S7-1200</a:t>
                      </a:r>
                    </a:p>
                  </a:txBody>
                  <a:tcPr anchor="ctr">
                    <a:solidFill>
                      <a:schemeClr val="accent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755376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7907661-047C-4DF7-A0EA-0E69E55792C7}"/>
              </a:ext>
            </a:extLst>
          </p:cNvPr>
          <p:cNvSpPr/>
          <p:nvPr/>
        </p:nvSpPr>
        <p:spPr>
          <a:xfrm>
            <a:off x="2079328" y="445321"/>
            <a:ext cx="5178721" cy="368049"/>
          </a:xfrm>
          <a:prstGeom prst="rect">
            <a:avLst/>
          </a:prstGeom>
        </p:spPr>
        <p:txBody>
          <a:bodyPr wrap="square">
            <a:spAutoFit/>
          </a:bodyPr>
          <a:lstStyle/>
          <a:p>
            <a:pPr marL="682625" indent="-342900" hangingPunct="0">
              <a:lnSpc>
                <a:spcPct val="120000"/>
              </a:lnSpc>
            </a:pPr>
            <a:r>
              <a:rPr lang="en-US" sz="1600" b="1">
                <a:solidFill>
                  <a:srgbClr val="002060"/>
                </a:solidFill>
                <a:latin typeface="+mj-lt"/>
                <a:ea typeface="Times New Roman" panose="02020603050405020304" pitchFamily="18" charset="0"/>
                <a:cs typeface="Times New Roman" panose="02020603050405020304" pitchFamily="18" charset="0"/>
              </a:rPr>
              <a:t>Làm việc với tags – tạo external tags</a:t>
            </a:r>
            <a:endParaRPr lang="en-US" sz="1600">
              <a:solidFill>
                <a:srgbClr val="002060"/>
              </a:solidFill>
              <a:latin typeface="+mj-lt"/>
              <a:ea typeface="Times New Roman" panose="02020603050405020304" pitchFamily="18" charset="0"/>
              <a:cs typeface="Arial" pitchFamily="34" charset="0"/>
            </a:endParaRPr>
          </a:p>
        </p:txBody>
      </p:sp>
      <p:sp>
        <p:nvSpPr>
          <p:cNvPr id="22" name="Rectangle 21">
            <a:extLst>
              <a:ext uri="{FF2B5EF4-FFF2-40B4-BE49-F238E27FC236}">
                <a16:creationId xmlns:a16="http://schemas.microsoft.com/office/drawing/2014/main" id="{6BEEB457-AA41-4FF8-A59B-D0AE28FB29F2}"/>
              </a:ext>
            </a:extLst>
          </p:cNvPr>
          <p:cNvSpPr/>
          <p:nvPr/>
        </p:nvSpPr>
        <p:spPr>
          <a:xfrm>
            <a:off x="2380101" y="813370"/>
            <a:ext cx="9526149" cy="4157420"/>
          </a:xfrm>
          <a:prstGeom prst="rect">
            <a:avLst/>
          </a:prstGeom>
        </p:spPr>
        <p:txBody>
          <a:bodyPr wrap="square">
            <a:spAutoFit/>
          </a:bodyPr>
          <a:lstStyle/>
          <a:p>
            <a:pPr marL="457200" marR="0" lvl="0" indent="-285750" algn="just" defTabSz="914400" rtl="0" eaLnBrk="1" fontAlgn="auto" latinLnBrk="0" hangingPunct="0">
              <a:lnSpc>
                <a:spcPct val="120000"/>
              </a:lnSpc>
              <a:spcBef>
                <a:spcPts val="0"/>
              </a:spcBef>
              <a:spcAft>
                <a:spcPts val="0"/>
              </a:spcAft>
              <a:buClrTx/>
              <a:buSzTx/>
              <a:buFontTx/>
              <a:buChar char="-"/>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Bạn có thể truy cập một địa chỉ trong PLC thông qua PLC tag bằng External tag. Các tùy chọn có sẵn để giải quyết:</a:t>
            </a:r>
          </a:p>
          <a:p>
            <a:pPr marL="461963" marR="0" lvl="0" algn="just" defTabSz="914400" rtl="0" eaLnBrk="1" fontAlgn="auto" latinLnBrk="0" hangingPunct="0">
              <a:lnSpc>
                <a:spcPct val="120000"/>
              </a:lnSpc>
              <a:spcBef>
                <a:spcPts val="0"/>
              </a:spcBef>
              <a:spcAft>
                <a:spcPts val="0"/>
              </a:spcAft>
              <a:buClrTx/>
              <a:buSzTx/>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 Symbolic addressing</a:t>
            </a:r>
          </a:p>
          <a:p>
            <a:pPr marL="461963" marR="0" lvl="0" algn="just" defTabSz="914400" rtl="0" eaLnBrk="1" fontAlgn="auto" latinLnBrk="0" hangingPunct="0">
              <a:lnSpc>
                <a:spcPct val="120000"/>
              </a:lnSpc>
              <a:spcBef>
                <a:spcPts val="0"/>
              </a:spcBef>
              <a:spcAft>
                <a:spcPts val="0"/>
              </a:spcAft>
              <a:buClrTx/>
              <a:buSzTx/>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 Absolute addressing	</a:t>
            </a:r>
          </a:p>
          <a:p>
            <a:pPr marL="457200" marR="0" lvl="0" indent="-285750" algn="just" defTabSz="914400" rtl="0" eaLnBrk="1" fontAlgn="auto" latinLnBrk="0" hangingPunct="0">
              <a:lnSpc>
                <a:spcPct val="120000"/>
              </a:lnSpc>
              <a:spcBef>
                <a:spcPts val="0"/>
              </a:spcBef>
              <a:spcAft>
                <a:spcPts val="0"/>
              </a:spcAft>
              <a:buClrTx/>
              <a:buSzTx/>
              <a:buFontTx/>
              <a:buChar char="-"/>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Yêu cầu:</a:t>
            </a:r>
          </a:p>
          <a:p>
            <a:pPr marL="461963" marR="0" lvl="0" algn="just" defTabSz="914400" rtl="0" eaLnBrk="1" fontAlgn="auto" latinLnBrk="0" hangingPunct="0">
              <a:lnSpc>
                <a:spcPct val="120000"/>
              </a:lnSpc>
              <a:spcBef>
                <a:spcPts val="0"/>
              </a:spcBef>
              <a:spcAft>
                <a:spcPts val="0"/>
              </a:spcAft>
              <a:buClrTx/>
              <a:buSzTx/>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 Bạn đã mở dự án.</a:t>
            </a:r>
          </a:p>
          <a:p>
            <a:pPr marL="461963" marR="0" lvl="0" algn="just" defTabSz="914400" rtl="0" eaLnBrk="1" fontAlgn="auto" latinLnBrk="0" hangingPunct="0">
              <a:lnSpc>
                <a:spcPct val="120000"/>
              </a:lnSpc>
              <a:spcBef>
                <a:spcPts val="0"/>
              </a:spcBef>
              <a:spcAft>
                <a:spcPts val="0"/>
              </a:spcAft>
              <a:buClrTx/>
              <a:buSzTx/>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 Một kết nối tới PLC đã được cấu hình.</a:t>
            </a:r>
          </a:p>
          <a:p>
            <a:pPr marL="461963" marR="0" lvl="0" algn="just" defTabSz="914400" rtl="0" eaLnBrk="1" fontAlgn="auto" latinLnBrk="0" hangingPunct="0">
              <a:lnSpc>
                <a:spcPct val="120000"/>
              </a:lnSpc>
              <a:spcBef>
                <a:spcPts val="0"/>
              </a:spcBef>
              <a:spcAft>
                <a:spcPts val="0"/>
              </a:spcAft>
              <a:buClrTx/>
              <a:buSzTx/>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 Cửa sổ Inspector Window đang được mở.</a:t>
            </a:r>
          </a:p>
          <a:p>
            <a:pPr marL="461963" marR="0" lvl="0" indent="-285750" algn="just" defTabSz="914400" rtl="0" eaLnBrk="1" fontAlgn="auto" latinLnBrk="0" hangingPunct="0">
              <a:lnSpc>
                <a:spcPct val="120000"/>
              </a:lnSpc>
              <a:spcBef>
                <a:spcPts val="0"/>
              </a:spcBef>
              <a:spcAft>
                <a:spcPts val="0"/>
              </a:spcAft>
              <a:buClrTx/>
              <a:buSzTx/>
              <a:buFontTx/>
              <a:buChar char="-"/>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Các bước thực hiện:</a:t>
            </a:r>
          </a:p>
          <a:p>
            <a:pPr marL="461963" marR="0" lvl="0" algn="just" defTabSz="914400" rtl="0" eaLnBrk="1" fontAlgn="auto" latinLnBrk="0" hangingPunct="0">
              <a:lnSpc>
                <a:spcPct val="120000"/>
              </a:lnSpc>
              <a:spcBef>
                <a:spcPts val="0"/>
              </a:spcBef>
              <a:spcAft>
                <a:spcPts val="0"/>
              </a:spcAft>
              <a:buClrTx/>
              <a:buSzTx/>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 Mở thư mục HMI tag, thêm mới một bảng tag mới có tên “Soi Hoa Tag Table”.</a:t>
            </a:r>
          </a:p>
          <a:p>
            <a:pPr marL="461963" marR="0" lvl="0" algn="just" defTabSz="914400" rtl="0" eaLnBrk="1" fontAlgn="auto" latinLnBrk="0" hangingPunct="0">
              <a:lnSpc>
                <a:spcPct val="120000"/>
              </a:lnSpc>
              <a:spcBef>
                <a:spcPts val="0"/>
              </a:spcBef>
              <a:spcAft>
                <a:spcPts val="0"/>
              </a:spcAft>
              <a:buClrTx/>
              <a:buSzTx/>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 Trong bảng tag vừa tạo, tại cột </a:t>
            </a:r>
            <a:r>
              <a:rPr lang="en-US" sz="1300" i="1">
                <a:solidFill>
                  <a:srgbClr val="4D4D4D">
                    <a:lumMod val="50000"/>
                  </a:srgbClr>
                </a:solidFill>
                <a:latin typeface="Calibri"/>
                <a:ea typeface="Times New Roman" panose="02020603050405020304" pitchFamily="18" charset="0"/>
                <a:cs typeface="Times New Roman" panose="02020603050405020304" pitchFamily="18" charset="0"/>
              </a:rPr>
              <a:t>Name, </a:t>
            </a:r>
            <a:r>
              <a:rPr lang="en-US" sz="1300">
                <a:solidFill>
                  <a:srgbClr val="4D4D4D">
                    <a:lumMod val="50000"/>
                  </a:srgbClr>
                </a:solidFill>
                <a:latin typeface="Calibri"/>
                <a:ea typeface="Times New Roman" panose="02020603050405020304" pitchFamily="18" charset="0"/>
                <a:cs typeface="Times New Roman" panose="02020603050405020304" pitchFamily="18" charset="0"/>
              </a:rPr>
              <a:t>chọn </a:t>
            </a:r>
            <a:r>
              <a:rPr lang="en-US" sz="1300" i="1">
                <a:solidFill>
                  <a:srgbClr val="4D4D4D">
                    <a:lumMod val="50000"/>
                  </a:srgbClr>
                </a:solidFill>
                <a:latin typeface="Calibri"/>
                <a:ea typeface="Times New Roman" panose="02020603050405020304" pitchFamily="18" charset="0"/>
                <a:cs typeface="Times New Roman" panose="02020603050405020304" pitchFamily="18" charset="0"/>
              </a:rPr>
              <a:t>Add new </a:t>
            </a:r>
            <a:r>
              <a:rPr lang="en-US" sz="1300">
                <a:solidFill>
                  <a:srgbClr val="4D4D4D">
                    <a:lumMod val="50000"/>
                  </a:srgbClr>
                </a:solidFill>
                <a:latin typeface="Calibri"/>
                <a:ea typeface="Times New Roman" panose="02020603050405020304" pitchFamily="18" charset="0"/>
                <a:cs typeface="Times New Roman" panose="02020603050405020304" pitchFamily="18" charset="0"/>
              </a:rPr>
              <a:t>và một tag mới được tạo.</a:t>
            </a:r>
          </a:p>
          <a:p>
            <a:pPr marL="461963" marR="0" lvl="0" algn="just" defTabSz="914400" rtl="0" eaLnBrk="1" fontAlgn="auto" latinLnBrk="0" hangingPunct="0">
              <a:lnSpc>
                <a:spcPct val="120000"/>
              </a:lnSpc>
              <a:spcBef>
                <a:spcPts val="0"/>
              </a:spcBef>
              <a:spcAft>
                <a:spcPts val="0"/>
              </a:spcAft>
              <a:buClrTx/>
              <a:buSzTx/>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 Tiếp theo, chọn danh mục  “</a:t>
            </a:r>
            <a:r>
              <a:rPr lang="en-US" sz="1300" i="1">
                <a:solidFill>
                  <a:srgbClr val="4D4D4D">
                    <a:lumMod val="50000"/>
                  </a:srgbClr>
                </a:solidFill>
                <a:latin typeface="Calibri"/>
                <a:ea typeface="Times New Roman" panose="02020603050405020304" pitchFamily="18" charset="0"/>
                <a:cs typeface="Times New Roman" panose="02020603050405020304" pitchFamily="18" charset="0"/>
              </a:rPr>
              <a:t>Properties &gt; Properties &gt; General” </a:t>
            </a:r>
            <a:r>
              <a:rPr lang="en-US" sz="1300">
                <a:solidFill>
                  <a:srgbClr val="4D4D4D">
                    <a:lumMod val="50000"/>
                  </a:srgbClr>
                </a:solidFill>
                <a:latin typeface="Calibri"/>
                <a:ea typeface="Times New Roman" panose="02020603050405020304" pitchFamily="18" charset="0"/>
                <a:cs typeface="Times New Roman" panose="02020603050405020304" pitchFamily="18" charset="0"/>
              </a:rPr>
              <a:t>trong cửa sổ  </a:t>
            </a:r>
            <a:r>
              <a:rPr lang="en-US" sz="1300" i="1">
                <a:solidFill>
                  <a:srgbClr val="4D4D4D">
                    <a:lumMod val="50000"/>
                  </a:srgbClr>
                </a:solidFill>
                <a:latin typeface="Calibri"/>
                <a:ea typeface="Times New Roman" panose="02020603050405020304" pitchFamily="18" charset="0"/>
                <a:cs typeface="Times New Roman" panose="02020603050405020304" pitchFamily="18" charset="0"/>
              </a:rPr>
              <a:t>Inspector window. </a:t>
            </a:r>
            <a:r>
              <a:rPr lang="en-US" sz="1300">
                <a:solidFill>
                  <a:srgbClr val="4D4D4D">
                    <a:lumMod val="50000"/>
                  </a:srgbClr>
                </a:solidFill>
                <a:latin typeface="Calibri"/>
                <a:ea typeface="Times New Roman" panose="02020603050405020304" pitchFamily="18" charset="0"/>
                <a:cs typeface="Times New Roman" panose="02020603050405020304" pitchFamily="18" charset="0"/>
              </a:rPr>
              <a:t>Tại trường </a:t>
            </a:r>
            <a:r>
              <a:rPr lang="en-US" sz="1300" i="1">
                <a:solidFill>
                  <a:srgbClr val="4D4D4D">
                    <a:lumMod val="50000"/>
                  </a:srgbClr>
                </a:solidFill>
                <a:latin typeface="Calibri"/>
                <a:ea typeface="Times New Roman" panose="02020603050405020304" pitchFamily="18" charset="0"/>
                <a:cs typeface="Times New Roman" panose="02020603050405020304" pitchFamily="18" charset="0"/>
              </a:rPr>
              <a:t>Name </a:t>
            </a:r>
            <a:r>
              <a:rPr lang="en-US" sz="1300">
                <a:solidFill>
                  <a:srgbClr val="4D4D4D">
                    <a:lumMod val="50000"/>
                  </a:srgbClr>
                </a:solidFill>
                <a:latin typeface="Calibri"/>
                <a:ea typeface="Times New Roman" panose="02020603050405020304" pitchFamily="18" charset="0"/>
                <a:cs typeface="Times New Roman" panose="02020603050405020304" pitchFamily="18" charset="0"/>
              </a:rPr>
              <a:t>hãy nhập vào một tên tag.</a:t>
            </a:r>
          </a:p>
          <a:p>
            <a:pPr marL="461963" marR="0" lvl="0" algn="just" defTabSz="914400" rtl="0" eaLnBrk="1" fontAlgn="auto" latinLnBrk="0" hangingPunct="0">
              <a:lnSpc>
                <a:spcPct val="120000"/>
              </a:lnSpc>
              <a:spcBef>
                <a:spcPts val="0"/>
              </a:spcBef>
              <a:spcAft>
                <a:spcPts val="0"/>
              </a:spcAft>
              <a:buClrTx/>
              <a:buSzTx/>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 Chọn một kết nối tới PLC trong hộp “</a:t>
            </a:r>
            <a:r>
              <a:rPr lang="en-US" sz="1300" i="1">
                <a:solidFill>
                  <a:srgbClr val="4D4D4D">
                    <a:lumMod val="50000"/>
                  </a:srgbClr>
                </a:solidFill>
                <a:latin typeface="Calibri"/>
                <a:ea typeface="Times New Roman" panose="02020603050405020304" pitchFamily="18" charset="0"/>
                <a:cs typeface="Times New Roman" panose="02020603050405020304" pitchFamily="18" charset="0"/>
              </a:rPr>
              <a:t>Connection”. </a:t>
            </a:r>
            <a:r>
              <a:rPr lang="en-US" sz="1300">
                <a:solidFill>
                  <a:srgbClr val="4D4D4D">
                    <a:lumMod val="50000"/>
                  </a:srgbClr>
                </a:solidFill>
                <a:latin typeface="Calibri"/>
                <a:ea typeface="Times New Roman" panose="02020603050405020304" pitchFamily="18" charset="0"/>
                <a:cs typeface="Times New Roman" panose="02020603050405020304" pitchFamily="18" charset="0"/>
              </a:rPr>
              <a:t>Nếu không có kết nối nào hiển thị, trước tiên bạn cần tạo một kết nối tới PLC.</a:t>
            </a:r>
          </a:p>
          <a:p>
            <a:pPr marL="461963" marR="0" lvl="0" algn="just" defTabSz="914400" rtl="0" eaLnBrk="1" fontAlgn="auto" latinLnBrk="0" hangingPunct="0">
              <a:lnSpc>
                <a:spcPct val="120000"/>
              </a:lnSpc>
              <a:spcBef>
                <a:spcPts val="0"/>
              </a:spcBef>
              <a:spcAft>
                <a:spcPts val="0"/>
              </a:spcAft>
              <a:buClrTx/>
              <a:buSzTx/>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 Nếu kết nối đã được tạo xong, bạn chọn hộp “</a:t>
            </a:r>
            <a:r>
              <a:rPr lang="en-US" sz="1300" i="1">
                <a:solidFill>
                  <a:srgbClr val="4D4D4D">
                    <a:lumMod val="50000"/>
                  </a:srgbClr>
                </a:solidFill>
                <a:latin typeface="Calibri"/>
                <a:ea typeface="Times New Roman" panose="02020603050405020304" pitchFamily="18" charset="0"/>
                <a:cs typeface="Times New Roman" panose="02020603050405020304" pitchFamily="18" charset="0"/>
              </a:rPr>
              <a:t>PLC tag” </a:t>
            </a:r>
            <a:r>
              <a:rPr lang="en-US" sz="1300">
                <a:solidFill>
                  <a:srgbClr val="4D4D4D">
                    <a:lumMod val="50000"/>
                  </a:srgbClr>
                </a:solidFill>
                <a:latin typeface="Calibri"/>
                <a:ea typeface="Times New Roman" panose="02020603050405020304" pitchFamily="18" charset="0"/>
                <a:cs typeface="Times New Roman" panose="02020603050405020304" pitchFamily="18" charset="0"/>
              </a:rPr>
              <a:t>và chọn một tag PLC đã được tạo.</a:t>
            </a:r>
          </a:p>
          <a:p>
            <a:pPr marL="461963" marR="0" lvl="0" algn="just" defTabSz="914400" rtl="0" eaLnBrk="1" fontAlgn="auto" latinLnBrk="0" hangingPunct="0">
              <a:lnSpc>
                <a:spcPct val="120000"/>
              </a:lnSpc>
              <a:spcBef>
                <a:spcPts val="0"/>
              </a:spcBef>
              <a:spcAft>
                <a:spcPts val="0"/>
              </a:spcAft>
              <a:buClrTx/>
              <a:buSzTx/>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 Ngoài ra, cũng có thể tạo External tag bằng cách kéo thả nội dung của data block hoặc trong Global PLC tag vào trong một HMI tag table.</a:t>
            </a:r>
          </a:p>
          <a:p>
            <a:pPr marL="747713" marR="0" lvl="0" indent="-285750" algn="just" defTabSz="914400" rtl="0" eaLnBrk="1" fontAlgn="auto" latinLnBrk="0" hangingPunct="0">
              <a:lnSpc>
                <a:spcPct val="120000"/>
              </a:lnSpc>
              <a:spcBef>
                <a:spcPts val="0"/>
              </a:spcBef>
              <a:spcAft>
                <a:spcPts val="0"/>
              </a:spcAft>
              <a:buClrTx/>
              <a:buSzTx/>
              <a:buFontTx/>
              <a:buChar char="-"/>
              <a:tabLst/>
              <a:defRPr/>
            </a:pPr>
            <a:endParaRPr lang="en-US" sz="1300">
              <a:solidFill>
                <a:srgbClr val="4D4D4D">
                  <a:lumMod val="50000"/>
                </a:srgbClr>
              </a:solidFill>
              <a:latin typeface="Calibri"/>
              <a:ea typeface="Times New Roman" panose="02020603050405020304" pitchFamily="18" charset="0"/>
              <a:cs typeface="Times New Roman" panose="02020603050405020304" pitchFamily="18" charset="0"/>
            </a:endParaRPr>
          </a:p>
        </p:txBody>
      </p:sp>
      <p:graphicFrame>
        <p:nvGraphicFramePr>
          <p:cNvPr id="8" name="Table 7">
            <a:extLst>
              <a:ext uri="{FF2B5EF4-FFF2-40B4-BE49-F238E27FC236}">
                <a16:creationId xmlns:a16="http://schemas.microsoft.com/office/drawing/2014/main" id="{3E2995C9-B963-4CDA-89DB-4C0DC8A55EC1}"/>
              </a:ext>
            </a:extLst>
          </p:cNvPr>
          <p:cNvGraphicFramePr>
            <a:graphicFrameLocks noGrp="1"/>
          </p:cNvGraphicFramePr>
          <p:nvPr>
            <p:extLst>
              <p:ext uri="{D42A27DB-BD31-4B8C-83A1-F6EECF244321}">
                <p14:modId xmlns:p14="http://schemas.microsoft.com/office/powerpoint/2010/main" val="3626868286"/>
              </p:ext>
            </p:extLst>
          </p:nvPr>
        </p:nvGraphicFramePr>
        <p:xfrm>
          <a:off x="53340" y="492955"/>
          <a:ext cx="2336801" cy="3915044"/>
        </p:xfrm>
        <a:graphic>
          <a:graphicData uri="http://schemas.openxmlformats.org/drawingml/2006/table">
            <a:tbl>
              <a:tblPr firstRow="1" bandRow="1">
                <a:tableStyleId>{5C22544A-7EE6-4342-B048-85BDC9FD1C3A}</a:tableStyleId>
              </a:tblPr>
              <a:tblGrid>
                <a:gridCol w="2336801">
                  <a:extLst>
                    <a:ext uri="{9D8B030D-6E8A-4147-A177-3AD203B41FA5}">
                      <a16:colId xmlns:a16="http://schemas.microsoft.com/office/drawing/2014/main" val="20000"/>
                    </a:ext>
                  </a:extLst>
                </a:gridCol>
              </a:tblGrid>
              <a:tr h="559292">
                <a:tc>
                  <a:txBody>
                    <a:bodyPr/>
                    <a:lstStyle/>
                    <a:p>
                      <a:pPr algn="l"/>
                      <a:r>
                        <a:rPr lang="en-US" sz="1400">
                          <a:solidFill>
                            <a:schemeClr val="bg2">
                              <a:lumMod val="25000"/>
                            </a:schemeClr>
                          </a:solidFill>
                        </a:rPr>
                        <a:t>WINCC PROFESSIONAL</a:t>
                      </a:r>
                    </a:p>
                  </a:txBody>
                  <a:tcPr anchor="ctr">
                    <a:solidFill>
                      <a:schemeClr val="accent1"/>
                    </a:solidFill>
                  </a:tcPr>
                </a:tc>
                <a:extLst>
                  <a:ext uri="{0D108BD9-81ED-4DB2-BD59-A6C34878D82A}">
                    <a16:rowId xmlns:a16="http://schemas.microsoft.com/office/drawing/2014/main" val="10000"/>
                  </a:ext>
                </a:extLst>
              </a:tr>
              <a:tr h="559292">
                <a:tc>
                  <a:txBody>
                    <a:bodyPr/>
                    <a:lstStyle/>
                    <a:p>
                      <a:pPr algn="l"/>
                      <a:r>
                        <a:rPr lang="en-US" sz="1400" err="1">
                          <a:solidFill>
                            <a:schemeClr val="bg2">
                              <a:lumMod val="25000"/>
                            </a:schemeClr>
                          </a:solidFill>
                        </a:rPr>
                        <a:t>Giới</a:t>
                      </a:r>
                      <a:r>
                        <a:rPr lang="en-US" sz="1400">
                          <a:solidFill>
                            <a:schemeClr val="bg2">
                              <a:lumMod val="25000"/>
                            </a:schemeClr>
                          </a:solidFill>
                        </a:rPr>
                        <a:t> </a:t>
                      </a:r>
                      <a:r>
                        <a:rPr lang="en-US" sz="1400" err="1">
                          <a:solidFill>
                            <a:schemeClr val="bg2">
                              <a:lumMod val="25000"/>
                            </a:schemeClr>
                          </a:solidFill>
                        </a:rPr>
                        <a:t>thiệu</a:t>
                      </a:r>
                      <a:endParaRPr lang="en-US" sz="1400">
                        <a:solidFill>
                          <a:schemeClr val="bg2">
                            <a:lumMod val="25000"/>
                          </a:schemeClr>
                        </a:solidFill>
                      </a:endParaRPr>
                    </a:p>
                  </a:txBody>
                  <a:tcPr anchor="ctr">
                    <a:solidFill>
                      <a:schemeClr val="accent1"/>
                    </a:solidFill>
                  </a:tcPr>
                </a:tc>
                <a:extLst>
                  <a:ext uri="{0D108BD9-81ED-4DB2-BD59-A6C34878D82A}">
                    <a16:rowId xmlns:a16="http://schemas.microsoft.com/office/drawing/2014/main" val="10001"/>
                  </a:ext>
                </a:extLst>
              </a:tr>
              <a:tr h="5592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err="1">
                          <a:solidFill>
                            <a:schemeClr val="bg2">
                              <a:lumMod val="25000"/>
                            </a:schemeClr>
                          </a:solidFill>
                        </a:rPr>
                        <a:t>Tạo</a:t>
                      </a:r>
                      <a:r>
                        <a:rPr lang="en-US" sz="1400">
                          <a:solidFill>
                            <a:schemeClr val="bg2">
                              <a:lumMod val="25000"/>
                            </a:schemeClr>
                          </a:solidFill>
                        </a:rPr>
                        <a:t> </a:t>
                      </a:r>
                      <a:r>
                        <a:rPr lang="en-US" sz="1400" err="1">
                          <a:solidFill>
                            <a:schemeClr val="bg2">
                              <a:lumMod val="25000"/>
                            </a:schemeClr>
                          </a:solidFill>
                        </a:rPr>
                        <a:t>dự</a:t>
                      </a:r>
                      <a:r>
                        <a:rPr lang="en-US" sz="1400">
                          <a:solidFill>
                            <a:schemeClr val="bg2">
                              <a:lumMod val="25000"/>
                            </a:schemeClr>
                          </a:solidFill>
                        </a:rPr>
                        <a:t> </a:t>
                      </a:r>
                      <a:r>
                        <a:rPr lang="en-US" sz="1400" err="1">
                          <a:solidFill>
                            <a:schemeClr val="bg2">
                              <a:lumMod val="25000"/>
                            </a:schemeClr>
                          </a:solidFill>
                        </a:rPr>
                        <a:t>án</a:t>
                      </a:r>
                      <a:endParaRPr lang="en-US" sz="1400">
                        <a:solidFill>
                          <a:schemeClr val="bg2">
                            <a:lumMod val="25000"/>
                          </a:schemeClr>
                        </a:solidFill>
                      </a:endParaRPr>
                    </a:p>
                  </a:txBody>
                  <a:tcPr anchor="ctr">
                    <a:solidFill>
                      <a:schemeClr val="accent1"/>
                    </a:solidFill>
                  </a:tcPr>
                </a:tc>
                <a:extLst>
                  <a:ext uri="{0D108BD9-81ED-4DB2-BD59-A6C34878D82A}">
                    <a16:rowId xmlns:a16="http://schemas.microsoft.com/office/drawing/2014/main" val="10002"/>
                  </a:ext>
                </a:extLst>
              </a:tr>
              <a:tr h="559292">
                <a:tc>
                  <a:txBody>
                    <a:bodyPr/>
                    <a:lstStyle/>
                    <a:p>
                      <a:pPr algn="l"/>
                      <a:r>
                        <a:rPr lang="en-US" sz="1400">
                          <a:solidFill>
                            <a:schemeClr val="bg2">
                              <a:lumMod val="25000"/>
                            </a:schemeClr>
                          </a:solidFill>
                        </a:rPr>
                        <a:t>Lưu trữ tags</a:t>
                      </a:r>
                    </a:p>
                  </a:txBody>
                  <a:tcPr anchor="ctr">
                    <a:solidFill>
                      <a:srgbClr val="FFFF00"/>
                    </a:solidFill>
                  </a:tcPr>
                </a:tc>
                <a:extLst>
                  <a:ext uri="{0D108BD9-81ED-4DB2-BD59-A6C34878D82A}">
                    <a16:rowId xmlns:a16="http://schemas.microsoft.com/office/drawing/2014/main" val="10003"/>
                  </a:ext>
                </a:extLst>
              </a:tr>
              <a:tr h="559292">
                <a:tc>
                  <a:txBody>
                    <a:bodyPr/>
                    <a:lstStyle/>
                    <a:p>
                      <a:pPr algn="l"/>
                      <a:r>
                        <a:rPr lang="en-US" sz="1400">
                          <a:solidFill>
                            <a:schemeClr val="bg2">
                              <a:lumMod val="25000"/>
                            </a:schemeClr>
                          </a:solidFill>
                        </a:rPr>
                        <a:t>Alarm, Trend, Faceplate</a:t>
                      </a:r>
                    </a:p>
                  </a:txBody>
                  <a:tcPr anchor="ctr">
                    <a:solidFill>
                      <a:schemeClr val="accent1"/>
                    </a:solidFill>
                  </a:tcPr>
                </a:tc>
                <a:extLst>
                  <a:ext uri="{0D108BD9-81ED-4DB2-BD59-A6C34878D82A}">
                    <a16:rowId xmlns:a16="http://schemas.microsoft.com/office/drawing/2014/main" val="10004"/>
                  </a:ext>
                </a:extLst>
              </a:tr>
              <a:tr h="559292">
                <a:tc>
                  <a:txBody>
                    <a:bodyPr/>
                    <a:lstStyle/>
                    <a:p>
                      <a:pPr algn="l"/>
                      <a:r>
                        <a:rPr lang="en-US" sz="1400">
                          <a:solidFill>
                            <a:schemeClr val="bg2">
                              <a:lumMod val="25000"/>
                            </a:schemeClr>
                          </a:solidFill>
                        </a:rPr>
                        <a:t>User administration</a:t>
                      </a:r>
                    </a:p>
                  </a:txBody>
                  <a:tcPr anchor="ctr">
                    <a:solidFill>
                      <a:schemeClr val="accent1"/>
                    </a:solidFill>
                  </a:tcPr>
                </a:tc>
                <a:extLst>
                  <a:ext uri="{0D108BD9-81ED-4DB2-BD59-A6C34878D82A}">
                    <a16:rowId xmlns:a16="http://schemas.microsoft.com/office/drawing/2014/main" val="10005"/>
                  </a:ext>
                </a:extLst>
              </a:tr>
              <a:tr h="559292">
                <a:tc>
                  <a:txBody>
                    <a:bodyPr/>
                    <a:lstStyle/>
                    <a:p>
                      <a:r>
                        <a:rPr lang="en-US" sz="1400" b="0">
                          <a:solidFill>
                            <a:schemeClr val="accent6"/>
                          </a:solidFill>
                        </a:rPr>
                        <a:t>Kết nối S7-1200</a:t>
                      </a:r>
                    </a:p>
                  </a:txBody>
                  <a:tcPr anchor="ctr">
                    <a:solidFill>
                      <a:schemeClr val="accent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768592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7907661-047C-4DF7-A0EA-0E69E55792C7}"/>
              </a:ext>
            </a:extLst>
          </p:cNvPr>
          <p:cNvSpPr/>
          <p:nvPr/>
        </p:nvSpPr>
        <p:spPr>
          <a:xfrm>
            <a:off x="2079328" y="445321"/>
            <a:ext cx="5178721" cy="368049"/>
          </a:xfrm>
          <a:prstGeom prst="rect">
            <a:avLst/>
          </a:prstGeom>
        </p:spPr>
        <p:txBody>
          <a:bodyPr wrap="square">
            <a:spAutoFit/>
          </a:bodyPr>
          <a:lstStyle/>
          <a:p>
            <a:pPr marL="682625" indent="-342900" hangingPunct="0">
              <a:lnSpc>
                <a:spcPct val="120000"/>
              </a:lnSpc>
            </a:pPr>
            <a:r>
              <a:rPr lang="en-US" sz="1600" b="1">
                <a:solidFill>
                  <a:srgbClr val="002060"/>
                </a:solidFill>
                <a:latin typeface="+mj-lt"/>
                <a:ea typeface="Times New Roman" panose="02020603050405020304" pitchFamily="18" charset="0"/>
                <a:cs typeface="Times New Roman" panose="02020603050405020304" pitchFamily="18" charset="0"/>
              </a:rPr>
              <a:t>Làm việc với tags – thực hành</a:t>
            </a:r>
            <a:endParaRPr lang="en-US" sz="1600">
              <a:solidFill>
                <a:srgbClr val="002060"/>
              </a:solidFill>
              <a:latin typeface="+mj-lt"/>
              <a:ea typeface="Times New Roman" panose="02020603050405020304" pitchFamily="18" charset="0"/>
              <a:cs typeface="Arial" pitchFamily="34" charset="0"/>
            </a:endParaRPr>
          </a:p>
        </p:txBody>
      </p:sp>
      <p:sp>
        <p:nvSpPr>
          <p:cNvPr id="22" name="Rectangle 21">
            <a:extLst>
              <a:ext uri="{FF2B5EF4-FFF2-40B4-BE49-F238E27FC236}">
                <a16:creationId xmlns:a16="http://schemas.microsoft.com/office/drawing/2014/main" id="{6BEEB457-AA41-4FF8-A59B-D0AE28FB29F2}"/>
              </a:ext>
            </a:extLst>
          </p:cNvPr>
          <p:cNvSpPr/>
          <p:nvPr/>
        </p:nvSpPr>
        <p:spPr>
          <a:xfrm>
            <a:off x="2380101" y="813370"/>
            <a:ext cx="9526149" cy="796500"/>
          </a:xfrm>
          <a:prstGeom prst="rect">
            <a:avLst/>
          </a:prstGeom>
        </p:spPr>
        <p:txBody>
          <a:bodyPr wrap="square">
            <a:spAutoFit/>
          </a:bodyPr>
          <a:lstStyle/>
          <a:p>
            <a:pPr marL="457200" marR="0" lvl="0" indent="-285750" algn="just" defTabSz="914400" rtl="0" eaLnBrk="1" fontAlgn="auto" latinLnBrk="0" hangingPunct="0">
              <a:lnSpc>
                <a:spcPct val="120000"/>
              </a:lnSpc>
              <a:spcBef>
                <a:spcPts val="0"/>
              </a:spcBef>
              <a:spcAft>
                <a:spcPts val="0"/>
              </a:spcAft>
              <a:buClrTx/>
              <a:buSzTx/>
              <a:buFontTx/>
              <a:buChar char="-"/>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Thực hành:</a:t>
            </a:r>
          </a:p>
          <a:p>
            <a:pPr marL="457200" marR="0" lvl="0" indent="-285750" algn="just" defTabSz="914400" rtl="0" eaLnBrk="1" fontAlgn="auto" latinLnBrk="0" hangingPunct="0">
              <a:lnSpc>
                <a:spcPct val="120000"/>
              </a:lnSpc>
              <a:spcBef>
                <a:spcPts val="0"/>
              </a:spcBef>
              <a:spcAft>
                <a:spcPts val="0"/>
              </a:spcAft>
              <a:buClrTx/>
              <a:buSzTx/>
              <a:buFont typeface="Wingdings" panose="05000000000000000000" pitchFamily="2" charset="2"/>
              <a:buChar char="Ø"/>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Tạo External tag cho bài toán PID nồi sôi hoa:</a:t>
            </a:r>
          </a:p>
          <a:p>
            <a:pPr marL="461963" marR="0" lvl="0" indent="-285750" algn="just" defTabSz="914400" rtl="0" eaLnBrk="1" fontAlgn="auto" latinLnBrk="0" hangingPunct="0">
              <a:lnSpc>
                <a:spcPct val="120000"/>
              </a:lnSpc>
              <a:spcBef>
                <a:spcPts val="0"/>
              </a:spcBef>
              <a:spcAft>
                <a:spcPts val="0"/>
              </a:spcAft>
              <a:buClrTx/>
              <a:buSzTx/>
              <a:buFont typeface="Wingdings" panose="05000000000000000000" pitchFamily="2" charset="2"/>
              <a:buChar char="Ø"/>
              <a:tabLst/>
              <a:defRPr/>
            </a:pPr>
            <a:r>
              <a:rPr lang="en-US" sz="1300">
                <a:solidFill>
                  <a:srgbClr val="4D4D4D">
                    <a:lumMod val="50000"/>
                  </a:srgbClr>
                </a:solidFill>
                <a:latin typeface="Calibri" panose="020F0502020204030204" pitchFamily="34" charset="0"/>
                <a:ea typeface="Times New Roman" panose="02020603050405020304" pitchFamily="18" charset="0"/>
                <a:cs typeface="Calibri" panose="020F0502020204030204" pitchFamily="34" charset="0"/>
              </a:rPr>
              <a:t>Gán tag cho các đối tượng trên giao diện theo thuộc tính và hành động.</a:t>
            </a:r>
          </a:p>
        </p:txBody>
      </p:sp>
      <p:graphicFrame>
        <p:nvGraphicFramePr>
          <p:cNvPr id="8" name="Table 7">
            <a:extLst>
              <a:ext uri="{FF2B5EF4-FFF2-40B4-BE49-F238E27FC236}">
                <a16:creationId xmlns:a16="http://schemas.microsoft.com/office/drawing/2014/main" id="{3E2995C9-B963-4CDA-89DB-4C0DC8A55EC1}"/>
              </a:ext>
            </a:extLst>
          </p:cNvPr>
          <p:cNvGraphicFramePr>
            <a:graphicFrameLocks noGrp="1"/>
          </p:cNvGraphicFramePr>
          <p:nvPr/>
        </p:nvGraphicFramePr>
        <p:xfrm>
          <a:off x="53340" y="492955"/>
          <a:ext cx="2336801" cy="3915044"/>
        </p:xfrm>
        <a:graphic>
          <a:graphicData uri="http://schemas.openxmlformats.org/drawingml/2006/table">
            <a:tbl>
              <a:tblPr firstRow="1" bandRow="1">
                <a:tableStyleId>{5C22544A-7EE6-4342-B048-85BDC9FD1C3A}</a:tableStyleId>
              </a:tblPr>
              <a:tblGrid>
                <a:gridCol w="2336801">
                  <a:extLst>
                    <a:ext uri="{9D8B030D-6E8A-4147-A177-3AD203B41FA5}">
                      <a16:colId xmlns:a16="http://schemas.microsoft.com/office/drawing/2014/main" val="20000"/>
                    </a:ext>
                  </a:extLst>
                </a:gridCol>
              </a:tblGrid>
              <a:tr h="559292">
                <a:tc>
                  <a:txBody>
                    <a:bodyPr/>
                    <a:lstStyle/>
                    <a:p>
                      <a:pPr algn="l"/>
                      <a:r>
                        <a:rPr lang="en-US" sz="1400">
                          <a:solidFill>
                            <a:schemeClr val="bg2">
                              <a:lumMod val="25000"/>
                            </a:schemeClr>
                          </a:solidFill>
                        </a:rPr>
                        <a:t>WINCC PROFESSIONAL</a:t>
                      </a:r>
                    </a:p>
                  </a:txBody>
                  <a:tcPr anchor="ctr">
                    <a:solidFill>
                      <a:schemeClr val="accent1"/>
                    </a:solidFill>
                  </a:tcPr>
                </a:tc>
                <a:extLst>
                  <a:ext uri="{0D108BD9-81ED-4DB2-BD59-A6C34878D82A}">
                    <a16:rowId xmlns:a16="http://schemas.microsoft.com/office/drawing/2014/main" val="10000"/>
                  </a:ext>
                </a:extLst>
              </a:tr>
              <a:tr h="559292">
                <a:tc>
                  <a:txBody>
                    <a:bodyPr/>
                    <a:lstStyle/>
                    <a:p>
                      <a:pPr algn="l"/>
                      <a:r>
                        <a:rPr lang="en-US" sz="1400" err="1">
                          <a:solidFill>
                            <a:schemeClr val="bg2">
                              <a:lumMod val="25000"/>
                            </a:schemeClr>
                          </a:solidFill>
                        </a:rPr>
                        <a:t>Giới</a:t>
                      </a:r>
                      <a:r>
                        <a:rPr lang="en-US" sz="1400">
                          <a:solidFill>
                            <a:schemeClr val="bg2">
                              <a:lumMod val="25000"/>
                            </a:schemeClr>
                          </a:solidFill>
                        </a:rPr>
                        <a:t> </a:t>
                      </a:r>
                      <a:r>
                        <a:rPr lang="en-US" sz="1400" err="1">
                          <a:solidFill>
                            <a:schemeClr val="bg2">
                              <a:lumMod val="25000"/>
                            </a:schemeClr>
                          </a:solidFill>
                        </a:rPr>
                        <a:t>thiệu</a:t>
                      </a:r>
                      <a:endParaRPr lang="en-US" sz="1400">
                        <a:solidFill>
                          <a:schemeClr val="bg2">
                            <a:lumMod val="25000"/>
                          </a:schemeClr>
                        </a:solidFill>
                      </a:endParaRPr>
                    </a:p>
                  </a:txBody>
                  <a:tcPr anchor="ctr">
                    <a:solidFill>
                      <a:schemeClr val="accent1"/>
                    </a:solidFill>
                  </a:tcPr>
                </a:tc>
                <a:extLst>
                  <a:ext uri="{0D108BD9-81ED-4DB2-BD59-A6C34878D82A}">
                    <a16:rowId xmlns:a16="http://schemas.microsoft.com/office/drawing/2014/main" val="10001"/>
                  </a:ext>
                </a:extLst>
              </a:tr>
              <a:tr h="5592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err="1">
                          <a:solidFill>
                            <a:schemeClr val="bg2">
                              <a:lumMod val="25000"/>
                            </a:schemeClr>
                          </a:solidFill>
                        </a:rPr>
                        <a:t>Tạo</a:t>
                      </a:r>
                      <a:r>
                        <a:rPr lang="en-US" sz="1400">
                          <a:solidFill>
                            <a:schemeClr val="bg2">
                              <a:lumMod val="25000"/>
                            </a:schemeClr>
                          </a:solidFill>
                        </a:rPr>
                        <a:t> </a:t>
                      </a:r>
                      <a:r>
                        <a:rPr lang="en-US" sz="1400" err="1">
                          <a:solidFill>
                            <a:schemeClr val="bg2">
                              <a:lumMod val="25000"/>
                            </a:schemeClr>
                          </a:solidFill>
                        </a:rPr>
                        <a:t>dự</a:t>
                      </a:r>
                      <a:r>
                        <a:rPr lang="en-US" sz="1400">
                          <a:solidFill>
                            <a:schemeClr val="bg2">
                              <a:lumMod val="25000"/>
                            </a:schemeClr>
                          </a:solidFill>
                        </a:rPr>
                        <a:t> </a:t>
                      </a:r>
                      <a:r>
                        <a:rPr lang="en-US" sz="1400" err="1">
                          <a:solidFill>
                            <a:schemeClr val="bg2">
                              <a:lumMod val="25000"/>
                            </a:schemeClr>
                          </a:solidFill>
                        </a:rPr>
                        <a:t>án</a:t>
                      </a:r>
                      <a:endParaRPr lang="en-US" sz="1400">
                        <a:solidFill>
                          <a:schemeClr val="bg2">
                            <a:lumMod val="25000"/>
                          </a:schemeClr>
                        </a:solidFill>
                      </a:endParaRPr>
                    </a:p>
                  </a:txBody>
                  <a:tcPr anchor="ctr">
                    <a:solidFill>
                      <a:schemeClr val="accent1"/>
                    </a:solidFill>
                  </a:tcPr>
                </a:tc>
                <a:extLst>
                  <a:ext uri="{0D108BD9-81ED-4DB2-BD59-A6C34878D82A}">
                    <a16:rowId xmlns:a16="http://schemas.microsoft.com/office/drawing/2014/main" val="10002"/>
                  </a:ext>
                </a:extLst>
              </a:tr>
              <a:tr h="559292">
                <a:tc>
                  <a:txBody>
                    <a:bodyPr/>
                    <a:lstStyle/>
                    <a:p>
                      <a:pPr algn="l"/>
                      <a:r>
                        <a:rPr lang="en-US" sz="1400">
                          <a:solidFill>
                            <a:schemeClr val="bg2">
                              <a:lumMod val="25000"/>
                            </a:schemeClr>
                          </a:solidFill>
                        </a:rPr>
                        <a:t>Lưu trữ tags</a:t>
                      </a:r>
                    </a:p>
                  </a:txBody>
                  <a:tcPr anchor="ctr">
                    <a:solidFill>
                      <a:srgbClr val="FFFF00"/>
                    </a:solidFill>
                  </a:tcPr>
                </a:tc>
                <a:extLst>
                  <a:ext uri="{0D108BD9-81ED-4DB2-BD59-A6C34878D82A}">
                    <a16:rowId xmlns:a16="http://schemas.microsoft.com/office/drawing/2014/main" val="10003"/>
                  </a:ext>
                </a:extLst>
              </a:tr>
              <a:tr h="559292">
                <a:tc>
                  <a:txBody>
                    <a:bodyPr/>
                    <a:lstStyle/>
                    <a:p>
                      <a:pPr algn="l"/>
                      <a:r>
                        <a:rPr lang="en-US" sz="1400">
                          <a:solidFill>
                            <a:schemeClr val="bg2">
                              <a:lumMod val="25000"/>
                            </a:schemeClr>
                          </a:solidFill>
                        </a:rPr>
                        <a:t>Alarm, Trend, Faceplate</a:t>
                      </a:r>
                    </a:p>
                  </a:txBody>
                  <a:tcPr anchor="ctr">
                    <a:solidFill>
                      <a:schemeClr val="accent1"/>
                    </a:solidFill>
                  </a:tcPr>
                </a:tc>
                <a:extLst>
                  <a:ext uri="{0D108BD9-81ED-4DB2-BD59-A6C34878D82A}">
                    <a16:rowId xmlns:a16="http://schemas.microsoft.com/office/drawing/2014/main" val="10004"/>
                  </a:ext>
                </a:extLst>
              </a:tr>
              <a:tr h="559292">
                <a:tc>
                  <a:txBody>
                    <a:bodyPr/>
                    <a:lstStyle/>
                    <a:p>
                      <a:pPr algn="l"/>
                      <a:r>
                        <a:rPr lang="en-US" sz="1400">
                          <a:solidFill>
                            <a:schemeClr val="bg2">
                              <a:lumMod val="25000"/>
                            </a:schemeClr>
                          </a:solidFill>
                        </a:rPr>
                        <a:t>User administration</a:t>
                      </a:r>
                    </a:p>
                  </a:txBody>
                  <a:tcPr anchor="ctr">
                    <a:solidFill>
                      <a:schemeClr val="accent1"/>
                    </a:solidFill>
                  </a:tcPr>
                </a:tc>
                <a:extLst>
                  <a:ext uri="{0D108BD9-81ED-4DB2-BD59-A6C34878D82A}">
                    <a16:rowId xmlns:a16="http://schemas.microsoft.com/office/drawing/2014/main" val="10005"/>
                  </a:ext>
                </a:extLst>
              </a:tr>
              <a:tr h="559292">
                <a:tc>
                  <a:txBody>
                    <a:bodyPr/>
                    <a:lstStyle/>
                    <a:p>
                      <a:r>
                        <a:rPr lang="en-US" sz="1400" b="0">
                          <a:solidFill>
                            <a:schemeClr val="accent6"/>
                          </a:solidFill>
                        </a:rPr>
                        <a:t>Kết nối S7-1200</a:t>
                      </a:r>
                    </a:p>
                  </a:txBody>
                  <a:tcPr anchor="ctr">
                    <a:solidFill>
                      <a:schemeClr val="accent1"/>
                    </a:solidFill>
                  </a:tcPr>
                </a:tc>
                <a:extLst>
                  <a:ext uri="{0D108BD9-81ED-4DB2-BD59-A6C34878D82A}">
                    <a16:rowId xmlns:a16="http://schemas.microsoft.com/office/drawing/2014/main" val="10006"/>
                  </a:ext>
                </a:extLst>
              </a:tr>
            </a:tbl>
          </a:graphicData>
        </a:graphic>
      </p:graphicFrame>
      <p:pic>
        <p:nvPicPr>
          <p:cNvPr id="6" name="Picture 5">
            <a:extLst>
              <a:ext uri="{FF2B5EF4-FFF2-40B4-BE49-F238E27FC236}">
                <a16:creationId xmlns:a16="http://schemas.microsoft.com/office/drawing/2014/main" id="{CBC6C057-9D51-4814-9DA9-F526816E3DCD}"/>
              </a:ext>
            </a:extLst>
          </p:cNvPr>
          <p:cNvPicPr>
            <a:picLocks noChangeAspect="1"/>
          </p:cNvPicPr>
          <p:nvPr/>
        </p:nvPicPr>
        <p:blipFill>
          <a:blip r:embed="rId3"/>
          <a:stretch>
            <a:fillRect/>
          </a:stretch>
        </p:blipFill>
        <p:spPr>
          <a:xfrm>
            <a:off x="2514601" y="2163029"/>
            <a:ext cx="9677399" cy="2002866"/>
          </a:xfrm>
          <a:prstGeom prst="rect">
            <a:avLst/>
          </a:prstGeom>
        </p:spPr>
      </p:pic>
    </p:spTree>
    <p:extLst>
      <p:ext uri="{BB962C8B-B14F-4D97-AF65-F5344CB8AC3E}">
        <p14:creationId xmlns:p14="http://schemas.microsoft.com/office/powerpoint/2010/main" val="2707322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7907661-047C-4DF7-A0EA-0E69E55792C7}"/>
              </a:ext>
            </a:extLst>
          </p:cNvPr>
          <p:cNvSpPr/>
          <p:nvPr/>
        </p:nvSpPr>
        <p:spPr>
          <a:xfrm>
            <a:off x="2079328" y="445321"/>
            <a:ext cx="5178721" cy="368049"/>
          </a:xfrm>
          <a:prstGeom prst="rect">
            <a:avLst/>
          </a:prstGeom>
        </p:spPr>
        <p:txBody>
          <a:bodyPr wrap="square">
            <a:spAutoFit/>
          </a:bodyPr>
          <a:lstStyle/>
          <a:p>
            <a:pPr marL="682625" indent="-342900" hangingPunct="0">
              <a:lnSpc>
                <a:spcPct val="120000"/>
              </a:lnSpc>
            </a:pPr>
            <a:r>
              <a:rPr lang="en-US" sz="1600" b="1">
                <a:solidFill>
                  <a:srgbClr val="002060"/>
                </a:solidFill>
                <a:latin typeface="+mj-lt"/>
                <a:ea typeface="Times New Roman" panose="02020603050405020304" pitchFamily="18" charset="0"/>
                <a:cs typeface="Times New Roman" panose="02020603050405020304" pitchFamily="18" charset="0"/>
              </a:rPr>
              <a:t>Lưu trữ tags – Archive logs - Các nguyên tắc cơ bản</a:t>
            </a:r>
            <a:endParaRPr lang="en-US" sz="1600">
              <a:solidFill>
                <a:srgbClr val="002060"/>
              </a:solidFill>
              <a:latin typeface="+mj-lt"/>
              <a:ea typeface="Times New Roman" panose="02020603050405020304" pitchFamily="18" charset="0"/>
              <a:cs typeface="Arial" pitchFamily="34" charset="0"/>
            </a:endParaRPr>
          </a:p>
        </p:txBody>
      </p:sp>
      <p:sp>
        <p:nvSpPr>
          <p:cNvPr id="22" name="Rectangle 21">
            <a:extLst>
              <a:ext uri="{FF2B5EF4-FFF2-40B4-BE49-F238E27FC236}">
                <a16:creationId xmlns:a16="http://schemas.microsoft.com/office/drawing/2014/main" id="{6BEEB457-AA41-4FF8-A59B-D0AE28FB29F2}"/>
              </a:ext>
            </a:extLst>
          </p:cNvPr>
          <p:cNvSpPr/>
          <p:nvPr/>
        </p:nvSpPr>
        <p:spPr>
          <a:xfrm>
            <a:off x="2380101" y="813370"/>
            <a:ext cx="9526149" cy="1036566"/>
          </a:xfrm>
          <a:prstGeom prst="rect">
            <a:avLst/>
          </a:prstGeom>
        </p:spPr>
        <p:txBody>
          <a:bodyPr wrap="square">
            <a:spAutoFit/>
          </a:bodyPr>
          <a:lstStyle/>
          <a:p>
            <a:pPr marL="457200" marR="0" lvl="0" indent="-285750" algn="just" defTabSz="914400" rtl="0" eaLnBrk="1" fontAlgn="auto" latinLnBrk="0" hangingPunct="0">
              <a:lnSpc>
                <a:spcPct val="120000"/>
              </a:lnSpc>
              <a:spcBef>
                <a:spcPts val="0"/>
              </a:spcBef>
              <a:spcAft>
                <a:spcPts val="0"/>
              </a:spcAft>
              <a:buClrTx/>
              <a:buSzTx/>
              <a:buFontTx/>
              <a:buChar char="-"/>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Data logging được sử dụng để thu thập, xử lý và ghi nhật ký dữ liệu quá trình từ một hệ thống công nghiệp.</a:t>
            </a:r>
          </a:p>
          <a:p>
            <a:pPr marL="457200" marR="0" lvl="0" indent="-285750" algn="just" defTabSz="914400" rtl="0" eaLnBrk="1" fontAlgn="auto" latinLnBrk="0" hangingPunct="0">
              <a:lnSpc>
                <a:spcPct val="120000"/>
              </a:lnSpc>
              <a:spcBef>
                <a:spcPts val="0"/>
              </a:spcBef>
              <a:spcAft>
                <a:spcPts val="0"/>
              </a:spcAft>
              <a:buClrTx/>
              <a:buSzTx/>
              <a:buFontTx/>
              <a:buChar char="-"/>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Khi bạn phân tích dữ liệu quy trình đã ghi, bạn có thể trích xuất kinh doanh và kỹ thuật thông tin quan trọng liên quan đến trạng thái hoạt động của hệ thống.</a:t>
            </a:r>
          </a:p>
          <a:p>
            <a:pPr marL="457200" marR="0" lvl="0" indent="-285750" algn="just" defTabSz="914400" rtl="0" eaLnBrk="1" fontAlgn="auto" latinLnBrk="0" hangingPunct="0">
              <a:lnSpc>
                <a:spcPct val="120000"/>
              </a:lnSpc>
              <a:spcBef>
                <a:spcPts val="0"/>
              </a:spcBef>
              <a:spcAft>
                <a:spcPts val="0"/>
              </a:spcAft>
              <a:buClrTx/>
              <a:buSzTx/>
              <a:buFontTx/>
              <a:buChar char="-"/>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Ứng dụng của data logging:</a:t>
            </a:r>
          </a:p>
        </p:txBody>
      </p:sp>
      <p:sp>
        <p:nvSpPr>
          <p:cNvPr id="5" name="Rectangle: Rounded Corners 4">
            <a:extLst>
              <a:ext uri="{FF2B5EF4-FFF2-40B4-BE49-F238E27FC236}">
                <a16:creationId xmlns:a16="http://schemas.microsoft.com/office/drawing/2014/main" id="{23AACAD4-D0CF-4086-84B5-DB327E8E8F19}"/>
              </a:ext>
            </a:extLst>
          </p:cNvPr>
          <p:cNvSpPr/>
          <p:nvPr/>
        </p:nvSpPr>
        <p:spPr>
          <a:xfrm>
            <a:off x="2971800" y="2057399"/>
            <a:ext cx="3219449" cy="210502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F377ECFD-C168-4388-9C88-6DF9AC9604B0}"/>
              </a:ext>
            </a:extLst>
          </p:cNvPr>
          <p:cNvSpPr/>
          <p:nvPr/>
        </p:nvSpPr>
        <p:spPr>
          <a:xfrm>
            <a:off x="2971800" y="2630720"/>
            <a:ext cx="2905126" cy="556434"/>
          </a:xfrm>
          <a:prstGeom prst="rect">
            <a:avLst/>
          </a:prstGeom>
        </p:spPr>
        <p:txBody>
          <a:bodyPr wrap="square">
            <a:spAutoFit/>
          </a:bodyPr>
          <a:lstStyle/>
          <a:p>
            <a:pPr marL="457200" marR="0" algn="just" hangingPunct="0">
              <a:lnSpc>
                <a:spcPct val="120000"/>
              </a:lnSpc>
              <a:spcBef>
                <a:spcPts val="0"/>
              </a:spcBef>
              <a:spcAft>
                <a:spcPts val="0"/>
              </a:spcAft>
              <a:tabLst>
                <a:tab pos="285750" algn="l"/>
              </a:tabLst>
            </a:pPr>
            <a:r>
              <a:rPr lang="en-US" sz="1300" b="1">
                <a:solidFill>
                  <a:schemeClr val="accent6">
                    <a:lumMod val="50000"/>
                  </a:schemeClr>
                </a:solidFill>
                <a:ea typeface="Times New Roman" panose="02020603050405020304" pitchFamily="18" charset="0"/>
                <a:cs typeface="Times New Roman" panose="02020603050405020304" pitchFamily="18" charset="0"/>
              </a:rPr>
              <a:t>Sử dụng Data logging để phân tích trạng thái lỗi.</a:t>
            </a:r>
            <a:endParaRPr lang="en-US" sz="1300">
              <a:solidFill>
                <a:schemeClr val="accent6">
                  <a:lumMod val="50000"/>
                </a:schemeClr>
              </a:solidFill>
              <a:ea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F00BEF2B-109B-4DD0-9A00-3510FF5B52CA}"/>
              </a:ext>
            </a:extLst>
          </p:cNvPr>
          <p:cNvSpPr/>
          <p:nvPr/>
        </p:nvSpPr>
        <p:spPr>
          <a:xfrm>
            <a:off x="6772908" y="2057399"/>
            <a:ext cx="3219449" cy="210502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00D489F8-C58E-4159-8F8C-A8A2A22C33FE}"/>
              </a:ext>
            </a:extLst>
          </p:cNvPr>
          <p:cNvSpPr/>
          <p:nvPr/>
        </p:nvSpPr>
        <p:spPr>
          <a:xfrm>
            <a:off x="6772908" y="2632540"/>
            <a:ext cx="2914017" cy="556434"/>
          </a:xfrm>
          <a:prstGeom prst="rect">
            <a:avLst/>
          </a:prstGeom>
        </p:spPr>
        <p:txBody>
          <a:bodyPr wrap="square">
            <a:spAutoFit/>
          </a:bodyPr>
          <a:lstStyle/>
          <a:p>
            <a:pPr marL="461963" marR="0" algn="just" hangingPunct="0">
              <a:lnSpc>
                <a:spcPct val="120000"/>
              </a:lnSpc>
              <a:spcBef>
                <a:spcPts val="0"/>
              </a:spcBef>
              <a:spcAft>
                <a:spcPts val="0"/>
              </a:spcAft>
            </a:pPr>
            <a:r>
              <a:rPr lang="en-US" sz="1300" b="1">
                <a:solidFill>
                  <a:schemeClr val="accent6">
                    <a:lumMod val="50000"/>
                  </a:schemeClr>
                </a:solidFill>
                <a:ea typeface="Times New Roman" panose="02020603050405020304" pitchFamily="18" charset="0"/>
                <a:cs typeface="Times New Roman" panose="02020603050405020304" pitchFamily="18" charset="0"/>
              </a:rPr>
              <a:t>Sử dụng Data logging để ghi lại quy trình.</a:t>
            </a:r>
            <a:endParaRPr lang="en-US" sz="1300">
              <a:solidFill>
                <a:schemeClr val="accent6">
                  <a:lumMod val="50000"/>
                </a:schemeClr>
              </a:solidFill>
              <a:ea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2E1689E3-FC96-4F58-A2F3-3A06969E4626}"/>
              </a:ext>
            </a:extLst>
          </p:cNvPr>
          <p:cNvSpPr/>
          <p:nvPr/>
        </p:nvSpPr>
        <p:spPr>
          <a:xfrm>
            <a:off x="2971800" y="4524374"/>
            <a:ext cx="3219449" cy="210502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870462BF-A338-437D-8B44-48AB348912CA}"/>
              </a:ext>
            </a:extLst>
          </p:cNvPr>
          <p:cNvSpPr/>
          <p:nvPr/>
        </p:nvSpPr>
        <p:spPr>
          <a:xfrm>
            <a:off x="2971800" y="5178635"/>
            <a:ext cx="2905126" cy="796500"/>
          </a:xfrm>
          <a:prstGeom prst="rect">
            <a:avLst/>
          </a:prstGeom>
        </p:spPr>
        <p:txBody>
          <a:bodyPr wrap="square">
            <a:spAutoFit/>
          </a:bodyPr>
          <a:lstStyle/>
          <a:p>
            <a:pPr marL="461963" marR="0" algn="just" hangingPunct="0">
              <a:lnSpc>
                <a:spcPct val="120000"/>
              </a:lnSpc>
              <a:spcBef>
                <a:spcPts val="0"/>
              </a:spcBef>
              <a:spcAft>
                <a:spcPts val="0"/>
              </a:spcAft>
            </a:pPr>
            <a:r>
              <a:rPr lang="en-US" sz="1300" b="1">
                <a:solidFill>
                  <a:schemeClr val="accent6">
                    <a:lumMod val="50000"/>
                  </a:schemeClr>
                </a:solidFill>
                <a:ea typeface="Times New Roman" panose="02020603050405020304" pitchFamily="18" charset="0"/>
                <a:cs typeface="Times New Roman" panose="02020603050405020304" pitchFamily="18" charset="0"/>
              </a:rPr>
              <a:t>Phân tích Data logs, trích xuất thông tin cần thiết để tối ưu hóa việc bảo trì – bảo dưỡng.</a:t>
            </a:r>
            <a:endParaRPr lang="en-US" sz="1300">
              <a:solidFill>
                <a:schemeClr val="accent6">
                  <a:lumMod val="50000"/>
                </a:schemeClr>
              </a:solidFill>
              <a:ea typeface="Times New Roman" panose="02020603050405020304" pitchFamily="18" charset="0"/>
              <a:cs typeface="Times New Roman" panose="02020603050405020304" pitchFamily="18" charset="0"/>
            </a:endParaRPr>
          </a:p>
        </p:txBody>
      </p:sp>
      <p:sp>
        <p:nvSpPr>
          <p:cNvPr id="12" name="Rectangle: Rounded Corners 11">
            <a:extLst>
              <a:ext uri="{FF2B5EF4-FFF2-40B4-BE49-F238E27FC236}">
                <a16:creationId xmlns:a16="http://schemas.microsoft.com/office/drawing/2014/main" id="{1AF2B7DE-648E-47BF-9FCC-71F5B84D662C}"/>
              </a:ext>
            </a:extLst>
          </p:cNvPr>
          <p:cNvSpPr/>
          <p:nvPr/>
        </p:nvSpPr>
        <p:spPr>
          <a:xfrm>
            <a:off x="6772908" y="4524373"/>
            <a:ext cx="3219449" cy="210502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id="{66993B2B-289B-4673-903E-A268C2E53EFB}"/>
              </a:ext>
            </a:extLst>
          </p:cNvPr>
          <p:cNvSpPr/>
          <p:nvPr/>
        </p:nvSpPr>
        <p:spPr>
          <a:xfrm>
            <a:off x="6772908" y="5178635"/>
            <a:ext cx="2914017" cy="796500"/>
          </a:xfrm>
          <a:prstGeom prst="rect">
            <a:avLst/>
          </a:prstGeom>
        </p:spPr>
        <p:txBody>
          <a:bodyPr wrap="square">
            <a:spAutoFit/>
          </a:bodyPr>
          <a:lstStyle/>
          <a:p>
            <a:pPr marL="461963" marR="0" algn="just" hangingPunct="0">
              <a:lnSpc>
                <a:spcPct val="120000"/>
              </a:lnSpc>
              <a:spcBef>
                <a:spcPts val="0"/>
              </a:spcBef>
              <a:spcAft>
                <a:spcPts val="0"/>
              </a:spcAft>
            </a:pPr>
            <a:r>
              <a:rPr lang="en-US" sz="1300" b="1">
                <a:solidFill>
                  <a:schemeClr val="accent6">
                    <a:lumMod val="50000"/>
                  </a:schemeClr>
                </a:solidFill>
                <a:ea typeface="Times New Roman" panose="02020603050405020304" pitchFamily="18" charset="0"/>
                <a:cs typeface="Times New Roman" panose="02020603050405020304" pitchFamily="18" charset="0"/>
              </a:rPr>
              <a:t>Phân tích Data logs để đảm bảo các tiêu chuẩn chất lượng được đáp ứng.</a:t>
            </a:r>
            <a:endParaRPr lang="en-US" sz="1300">
              <a:solidFill>
                <a:schemeClr val="accent6">
                  <a:lumMod val="50000"/>
                </a:schemeClr>
              </a:solidFill>
              <a:ea typeface="Times New Roman" panose="02020603050405020304" pitchFamily="18" charset="0"/>
              <a:cs typeface="Times New Roman" panose="02020603050405020304" pitchFamily="18" charset="0"/>
            </a:endParaRPr>
          </a:p>
        </p:txBody>
      </p:sp>
      <p:graphicFrame>
        <p:nvGraphicFramePr>
          <p:cNvPr id="14" name="Table 13">
            <a:extLst>
              <a:ext uri="{FF2B5EF4-FFF2-40B4-BE49-F238E27FC236}">
                <a16:creationId xmlns:a16="http://schemas.microsoft.com/office/drawing/2014/main" id="{2E541537-6E8F-4629-8EBC-F780EBCA741F}"/>
              </a:ext>
            </a:extLst>
          </p:cNvPr>
          <p:cNvGraphicFramePr>
            <a:graphicFrameLocks noGrp="1"/>
          </p:cNvGraphicFramePr>
          <p:nvPr>
            <p:extLst>
              <p:ext uri="{D42A27DB-BD31-4B8C-83A1-F6EECF244321}">
                <p14:modId xmlns:p14="http://schemas.microsoft.com/office/powerpoint/2010/main" val="3626868286"/>
              </p:ext>
            </p:extLst>
          </p:nvPr>
        </p:nvGraphicFramePr>
        <p:xfrm>
          <a:off x="53340" y="492955"/>
          <a:ext cx="2336801" cy="3915044"/>
        </p:xfrm>
        <a:graphic>
          <a:graphicData uri="http://schemas.openxmlformats.org/drawingml/2006/table">
            <a:tbl>
              <a:tblPr firstRow="1" bandRow="1">
                <a:tableStyleId>{5C22544A-7EE6-4342-B048-85BDC9FD1C3A}</a:tableStyleId>
              </a:tblPr>
              <a:tblGrid>
                <a:gridCol w="2336801">
                  <a:extLst>
                    <a:ext uri="{9D8B030D-6E8A-4147-A177-3AD203B41FA5}">
                      <a16:colId xmlns:a16="http://schemas.microsoft.com/office/drawing/2014/main" val="20000"/>
                    </a:ext>
                  </a:extLst>
                </a:gridCol>
              </a:tblGrid>
              <a:tr h="559292">
                <a:tc>
                  <a:txBody>
                    <a:bodyPr/>
                    <a:lstStyle/>
                    <a:p>
                      <a:pPr algn="l"/>
                      <a:r>
                        <a:rPr lang="en-US" sz="1400">
                          <a:solidFill>
                            <a:schemeClr val="bg2">
                              <a:lumMod val="25000"/>
                            </a:schemeClr>
                          </a:solidFill>
                        </a:rPr>
                        <a:t>WINCC PROFESSIONAL</a:t>
                      </a:r>
                    </a:p>
                  </a:txBody>
                  <a:tcPr anchor="ctr">
                    <a:solidFill>
                      <a:schemeClr val="accent1"/>
                    </a:solidFill>
                  </a:tcPr>
                </a:tc>
                <a:extLst>
                  <a:ext uri="{0D108BD9-81ED-4DB2-BD59-A6C34878D82A}">
                    <a16:rowId xmlns:a16="http://schemas.microsoft.com/office/drawing/2014/main" val="10000"/>
                  </a:ext>
                </a:extLst>
              </a:tr>
              <a:tr h="559292">
                <a:tc>
                  <a:txBody>
                    <a:bodyPr/>
                    <a:lstStyle/>
                    <a:p>
                      <a:pPr algn="l"/>
                      <a:r>
                        <a:rPr lang="en-US" sz="1400" err="1">
                          <a:solidFill>
                            <a:schemeClr val="bg2">
                              <a:lumMod val="25000"/>
                            </a:schemeClr>
                          </a:solidFill>
                        </a:rPr>
                        <a:t>Giới</a:t>
                      </a:r>
                      <a:r>
                        <a:rPr lang="en-US" sz="1400">
                          <a:solidFill>
                            <a:schemeClr val="bg2">
                              <a:lumMod val="25000"/>
                            </a:schemeClr>
                          </a:solidFill>
                        </a:rPr>
                        <a:t> </a:t>
                      </a:r>
                      <a:r>
                        <a:rPr lang="en-US" sz="1400" err="1">
                          <a:solidFill>
                            <a:schemeClr val="bg2">
                              <a:lumMod val="25000"/>
                            </a:schemeClr>
                          </a:solidFill>
                        </a:rPr>
                        <a:t>thiệu</a:t>
                      </a:r>
                      <a:endParaRPr lang="en-US" sz="1400">
                        <a:solidFill>
                          <a:schemeClr val="bg2">
                            <a:lumMod val="25000"/>
                          </a:schemeClr>
                        </a:solidFill>
                      </a:endParaRPr>
                    </a:p>
                  </a:txBody>
                  <a:tcPr anchor="ctr">
                    <a:solidFill>
                      <a:schemeClr val="accent1"/>
                    </a:solidFill>
                  </a:tcPr>
                </a:tc>
                <a:extLst>
                  <a:ext uri="{0D108BD9-81ED-4DB2-BD59-A6C34878D82A}">
                    <a16:rowId xmlns:a16="http://schemas.microsoft.com/office/drawing/2014/main" val="10001"/>
                  </a:ext>
                </a:extLst>
              </a:tr>
              <a:tr h="5592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err="1">
                          <a:solidFill>
                            <a:schemeClr val="bg2">
                              <a:lumMod val="25000"/>
                            </a:schemeClr>
                          </a:solidFill>
                        </a:rPr>
                        <a:t>Tạo</a:t>
                      </a:r>
                      <a:r>
                        <a:rPr lang="en-US" sz="1400">
                          <a:solidFill>
                            <a:schemeClr val="bg2">
                              <a:lumMod val="25000"/>
                            </a:schemeClr>
                          </a:solidFill>
                        </a:rPr>
                        <a:t> </a:t>
                      </a:r>
                      <a:r>
                        <a:rPr lang="en-US" sz="1400" err="1">
                          <a:solidFill>
                            <a:schemeClr val="bg2">
                              <a:lumMod val="25000"/>
                            </a:schemeClr>
                          </a:solidFill>
                        </a:rPr>
                        <a:t>dự</a:t>
                      </a:r>
                      <a:r>
                        <a:rPr lang="en-US" sz="1400">
                          <a:solidFill>
                            <a:schemeClr val="bg2">
                              <a:lumMod val="25000"/>
                            </a:schemeClr>
                          </a:solidFill>
                        </a:rPr>
                        <a:t> </a:t>
                      </a:r>
                      <a:r>
                        <a:rPr lang="en-US" sz="1400" err="1">
                          <a:solidFill>
                            <a:schemeClr val="bg2">
                              <a:lumMod val="25000"/>
                            </a:schemeClr>
                          </a:solidFill>
                        </a:rPr>
                        <a:t>án</a:t>
                      </a:r>
                      <a:endParaRPr lang="en-US" sz="1400">
                        <a:solidFill>
                          <a:schemeClr val="bg2">
                            <a:lumMod val="25000"/>
                          </a:schemeClr>
                        </a:solidFill>
                      </a:endParaRPr>
                    </a:p>
                  </a:txBody>
                  <a:tcPr anchor="ctr">
                    <a:solidFill>
                      <a:schemeClr val="accent1"/>
                    </a:solidFill>
                  </a:tcPr>
                </a:tc>
                <a:extLst>
                  <a:ext uri="{0D108BD9-81ED-4DB2-BD59-A6C34878D82A}">
                    <a16:rowId xmlns:a16="http://schemas.microsoft.com/office/drawing/2014/main" val="10002"/>
                  </a:ext>
                </a:extLst>
              </a:tr>
              <a:tr h="559292">
                <a:tc>
                  <a:txBody>
                    <a:bodyPr/>
                    <a:lstStyle/>
                    <a:p>
                      <a:pPr algn="l"/>
                      <a:r>
                        <a:rPr lang="en-US" sz="1400">
                          <a:solidFill>
                            <a:schemeClr val="bg2">
                              <a:lumMod val="25000"/>
                            </a:schemeClr>
                          </a:solidFill>
                        </a:rPr>
                        <a:t>Lưu trữ tags</a:t>
                      </a:r>
                    </a:p>
                  </a:txBody>
                  <a:tcPr anchor="ctr">
                    <a:solidFill>
                      <a:srgbClr val="FFFF00"/>
                    </a:solidFill>
                  </a:tcPr>
                </a:tc>
                <a:extLst>
                  <a:ext uri="{0D108BD9-81ED-4DB2-BD59-A6C34878D82A}">
                    <a16:rowId xmlns:a16="http://schemas.microsoft.com/office/drawing/2014/main" val="10003"/>
                  </a:ext>
                </a:extLst>
              </a:tr>
              <a:tr h="559292">
                <a:tc>
                  <a:txBody>
                    <a:bodyPr/>
                    <a:lstStyle/>
                    <a:p>
                      <a:pPr algn="l"/>
                      <a:r>
                        <a:rPr lang="en-US" sz="1400">
                          <a:solidFill>
                            <a:schemeClr val="bg2">
                              <a:lumMod val="25000"/>
                            </a:schemeClr>
                          </a:solidFill>
                        </a:rPr>
                        <a:t>Alarm, Trend, Faceplate</a:t>
                      </a:r>
                    </a:p>
                  </a:txBody>
                  <a:tcPr anchor="ctr">
                    <a:solidFill>
                      <a:schemeClr val="accent1"/>
                    </a:solidFill>
                  </a:tcPr>
                </a:tc>
                <a:extLst>
                  <a:ext uri="{0D108BD9-81ED-4DB2-BD59-A6C34878D82A}">
                    <a16:rowId xmlns:a16="http://schemas.microsoft.com/office/drawing/2014/main" val="10004"/>
                  </a:ext>
                </a:extLst>
              </a:tr>
              <a:tr h="559292">
                <a:tc>
                  <a:txBody>
                    <a:bodyPr/>
                    <a:lstStyle/>
                    <a:p>
                      <a:pPr algn="l"/>
                      <a:r>
                        <a:rPr lang="en-US" sz="1400">
                          <a:solidFill>
                            <a:schemeClr val="bg2">
                              <a:lumMod val="25000"/>
                            </a:schemeClr>
                          </a:solidFill>
                        </a:rPr>
                        <a:t>User administration</a:t>
                      </a:r>
                    </a:p>
                  </a:txBody>
                  <a:tcPr anchor="ctr">
                    <a:solidFill>
                      <a:schemeClr val="accent1"/>
                    </a:solidFill>
                  </a:tcPr>
                </a:tc>
                <a:extLst>
                  <a:ext uri="{0D108BD9-81ED-4DB2-BD59-A6C34878D82A}">
                    <a16:rowId xmlns:a16="http://schemas.microsoft.com/office/drawing/2014/main" val="10005"/>
                  </a:ext>
                </a:extLst>
              </a:tr>
              <a:tr h="559292">
                <a:tc>
                  <a:txBody>
                    <a:bodyPr/>
                    <a:lstStyle/>
                    <a:p>
                      <a:r>
                        <a:rPr lang="en-US" sz="1400" b="0">
                          <a:solidFill>
                            <a:schemeClr val="accent6"/>
                          </a:solidFill>
                        </a:rPr>
                        <a:t>Kết nối S7-1200</a:t>
                      </a:r>
                    </a:p>
                  </a:txBody>
                  <a:tcPr anchor="ctr">
                    <a:solidFill>
                      <a:schemeClr val="accent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81359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7907661-047C-4DF7-A0EA-0E69E55792C7}"/>
              </a:ext>
            </a:extLst>
          </p:cNvPr>
          <p:cNvSpPr/>
          <p:nvPr/>
        </p:nvSpPr>
        <p:spPr>
          <a:xfrm>
            <a:off x="2079328" y="445321"/>
            <a:ext cx="5178721" cy="368049"/>
          </a:xfrm>
          <a:prstGeom prst="rect">
            <a:avLst/>
          </a:prstGeom>
        </p:spPr>
        <p:txBody>
          <a:bodyPr wrap="square">
            <a:spAutoFit/>
          </a:bodyPr>
          <a:lstStyle/>
          <a:p>
            <a:pPr marL="682625" indent="-342900" hangingPunct="0">
              <a:lnSpc>
                <a:spcPct val="120000"/>
              </a:lnSpc>
            </a:pPr>
            <a:r>
              <a:rPr lang="en-US" sz="1600" b="1">
                <a:solidFill>
                  <a:srgbClr val="002060"/>
                </a:solidFill>
                <a:latin typeface="+mj-lt"/>
                <a:ea typeface="Times New Roman" panose="02020603050405020304" pitchFamily="18" charset="0"/>
                <a:cs typeface="Times New Roman" panose="02020603050405020304" pitchFamily="18" charset="0"/>
              </a:rPr>
              <a:t>Lưu trữ tags – Data logging – Giới thiệu</a:t>
            </a:r>
            <a:endParaRPr lang="en-US" sz="1600">
              <a:solidFill>
                <a:srgbClr val="002060"/>
              </a:solidFill>
              <a:latin typeface="+mj-lt"/>
              <a:ea typeface="Times New Roman" panose="02020603050405020304" pitchFamily="18" charset="0"/>
              <a:cs typeface="Arial" pitchFamily="34" charset="0"/>
            </a:endParaRPr>
          </a:p>
        </p:txBody>
      </p:sp>
      <p:sp>
        <p:nvSpPr>
          <p:cNvPr id="22" name="Rectangle 21">
            <a:extLst>
              <a:ext uri="{FF2B5EF4-FFF2-40B4-BE49-F238E27FC236}">
                <a16:creationId xmlns:a16="http://schemas.microsoft.com/office/drawing/2014/main" id="{6BEEB457-AA41-4FF8-A59B-D0AE28FB29F2}"/>
              </a:ext>
            </a:extLst>
          </p:cNvPr>
          <p:cNvSpPr/>
          <p:nvPr/>
        </p:nvSpPr>
        <p:spPr>
          <a:xfrm>
            <a:off x="2380101" y="813370"/>
            <a:ext cx="9526149" cy="1036566"/>
          </a:xfrm>
          <a:prstGeom prst="rect">
            <a:avLst/>
          </a:prstGeom>
        </p:spPr>
        <p:txBody>
          <a:bodyPr wrap="square">
            <a:spAutoFit/>
          </a:bodyPr>
          <a:lstStyle/>
          <a:p>
            <a:pPr marL="457200" marR="0" lvl="0" indent="-285750" algn="just" defTabSz="914400" rtl="0" eaLnBrk="1" fontAlgn="auto" latinLnBrk="0" hangingPunct="0">
              <a:lnSpc>
                <a:spcPct val="120000"/>
              </a:lnSpc>
              <a:spcBef>
                <a:spcPts val="0"/>
              </a:spcBef>
              <a:spcAft>
                <a:spcPts val="0"/>
              </a:spcAft>
              <a:buClrTx/>
              <a:buSzTx/>
              <a:buFontTx/>
              <a:buChar char="-"/>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Hệ thống ghi nhật ký được sử dụng để ghi dữ liệu trong thời gian chạy Runtime.</a:t>
            </a:r>
          </a:p>
          <a:p>
            <a:pPr marL="457200" marR="0" lvl="0" indent="-285750" algn="just" defTabSz="914400" rtl="0" eaLnBrk="1" fontAlgn="auto" latinLnBrk="0" hangingPunct="0">
              <a:lnSpc>
                <a:spcPct val="120000"/>
              </a:lnSpc>
              <a:spcBef>
                <a:spcPts val="0"/>
              </a:spcBef>
              <a:spcAft>
                <a:spcPts val="0"/>
              </a:spcAft>
              <a:buClrTx/>
              <a:buSzTx/>
              <a:buFontTx/>
              <a:buChar char="-"/>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Hệ thống ghi nhật ký xử lý các giá trị quá trình được lưu trong cơ sở dữ liệu Runtime và ghi chúng và cơ sở dữ liệu ghi nhật ký (logging).</a:t>
            </a:r>
          </a:p>
          <a:p>
            <a:pPr marL="457200" marR="0" lvl="0" indent="-285750" algn="just" defTabSz="914400" rtl="0" eaLnBrk="1" fontAlgn="auto" latinLnBrk="0" hangingPunct="0">
              <a:lnSpc>
                <a:spcPct val="120000"/>
              </a:lnSpc>
              <a:spcBef>
                <a:spcPts val="0"/>
              </a:spcBef>
              <a:spcAft>
                <a:spcPts val="0"/>
              </a:spcAft>
              <a:buClrTx/>
              <a:buSzTx/>
              <a:buFontTx/>
              <a:buChar char="-"/>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Quy trình ghi nhật ký:</a:t>
            </a:r>
          </a:p>
        </p:txBody>
      </p:sp>
      <p:sp>
        <p:nvSpPr>
          <p:cNvPr id="2" name="Rectangle: Rounded Corners 1">
            <a:extLst>
              <a:ext uri="{FF2B5EF4-FFF2-40B4-BE49-F238E27FC236}">
                <a16:creationId xmlns:a16="http://schemas.microsoft.com/office/drawing/2014/main" id="{1D0DFC9D-87B7-424C-8246-CE29D5C53920}"/>
              </a:ext>
            </a:extLst>
          </p:cNvPr>
          <p:cNvSpPr/>
          <p:nvPr/>
        </p:nvSpPr>
        <p:spPr>
          <a:xfrm>
            <a:off x="3786187" y="2217984"/>
            <a:ext cx="752475" cy="5633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a:solidFill>
                  <a:schemeClr val="accent6">
                    <a:lumMod val="50000"/>
                  </a:schemeClr>
                </a:solidFill>
              </a:rPr>
              <a:t>AS</a:t>
            </a:r>
            <a:r>
              <a:rPr lang="en-US"/>
              <a:t> </a:t>
            </a:r>
          </a:p>
        </p:txBody>
      </p:sp>
      <p:sp>
        <p:nvSpPr>
          <p:cNvPr id="6" name="Rectangle: Rounded Corners 5">
            <a:extLst>
              <a:ext uri="{FF2B5EF4-FFF2-40B4-BE49-F238E27FC236}">
                <a16:creationId xmlns:a16="http://schemas.microsoft.com/office/drawing/2014/main" id="{98C5DE1D-D50A-4515-94B2-E632987C37DC}"/>
              </a:ext>
            </a:extLst>
          </p:cNvPr>
          <p:cNvSpPr/>
          <p:nvPr/>
        </p:nvSpPr>
        <p:spPr>
          <a:xfrm>
            <a:off x="5370352" y="2217984"/>
            <a:ext cx="752475" cy="5633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a:solidFill>
                  <a:schemeClr val="accent6">
                    <a:lumMod val="50000"/>
                  </a:schemeClr>
                </a:solidFill>
              </a:rPr>
              <a:t>DM</a:t>
            </a:r>
            <a:r>
              <a:rPr lang="en-US"/>
              <a:t> </a:t>
            </a:r>
          </a:p>
        </p:txBody>
      </p:sp>
      <p:sp>
        <p:nvSpPr>
          <p:cNvPr id="7" name="Rectangle: Rounded Corners 6">
            <a:extLst>
              <a:ext uri="{FF2B5EF4-FFF2-40B4-BE49-F238E27FC236}">
                <a16:creationId xmlns:a16="http://schemas.microsoft.com/office/drawing/2014/main" id="{3C6F0F31-DC48-4E04-AE7D-EDAEAF28EFC4}"/>
              </a:ext>
            </a:extLst>
          </p:cNvPr>
          <p:cNvSpPr/>
          <p:nvPr/>
        </p:nvSpPr>
        <p:spPr>
          <a:xfrm>
            <a:off x="6954518" y="2217985"/>
            <a:ext cx="752475" cy="5633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a:solidFill>
                  <a:schemeClr val="accent6">
                    <a:lumMod val="50000"/>
                  </a:schemeClr>
                </a:solidFill>
              </a:rPr>
              <a:t> Log system</a:t>
            </a:r>
          </a:p>
        </p:txBody>
      </p:sp>
      <p:sp>
        <p:nvSpPr>
          <p:cNvPr id="8" name="Rectangle: Rounded Corners 7">
            <a:extLst>
              <a:ext uri="{FF2B5EF4-FFF2-40B4-BE49-F238E27FC236}">
                <a16:creationId xmlns:a16="http://schemas.microsoft.com/office/drawing/2014/main" id="{2D00DF39-BF98-4A3E-A170-1F4CC0F28BBC}"/>
              </a:ext>
            </a:extLst>
          </p:cNvPr>
          <p:cNvSpPr/>
          <p:nvPr/>
        </p:nvSpPr>
        <p:spPr>
          <a:xfrm>
            <a:off x="8538683" y="2217984"/>
            <a:ext cx="752475" cy="5633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a:solidFill>
                  <a:schemeClr val="accent6">
                    <a:lumMod val="50000"/>
                  </a:schemeClr>
                </a:solidFill>
              </a:rPr>
              <a:t> DB</a:t>
            </a:r>
          </a:p>
        </p:txBody>
      </p:sp>
      <p:cxnSp>
        <p:nvCxnSpPr>
          <p:cNvPr id="4" name="Straight Arrow Connector 3">
            <a:extLst>
              <a:ext uri="{FF2B5EF4-FFF2-40B4-BE49-F238E27FC236}">
                <a16:creationId xmlns:a16="http://schemas.microsoft.com/office/drawing/2014/main" id="{77C2B534-0C48-4BA5-BA87-675CF757CF9C}"/>
              </a:ext>
            </a:extLst>
          </p:cNvPr>
          <p:cNvCxnSpPr>
            <a:stCxn id="2" idx="3"/>
            <a:endCxn id="6" idx="1"/>
          </p:cNvCxnSpPr>
          <p:nvPr/>
        </p:nvCxnSpPr>
        <p:spPr>
          <a:xfrm>
            <a:off x="4538662" y="2499642"/>
            <a:ext cx="83169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744E18B8-9170-4440-8CAF-E3B71BA1E729}"/>
              </a:ext>
            </a:extLst>
          </p:cNvPr>
          <p:cNvCxnSpPr/>
          <p:nvPr/>
        </p:nvCxnSpPr>
        <p:spPr>
          <a:xfrm>
            <a:off x="6122827" y="2503733"/>
            <a:ext cx="83169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9F72254F-994A-4E18-AEAB-9E569F6C1ADE}"/>
              </a:ext>
            </a:extLst>
          </p:cNvPr>
          <p:cNvCxnSpPr/>
          <p:nvPr/>
        </p:nvCxnSpPr>
        <p:spPr>
          <a:xfrm>
            <a:off x="7706993" y="2499641"/>
            <a:ext cx="83169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Rectangle 13">
            <a:extLst>
              <a:ext uri="{FF2B5EF4-FFF2-40B4-BE49-F238E27FC236}">
                <a16:creationId xmlns:a16="http://schemas.microsoft.com/office/drawing/2014/main" id="{129943B8-1917-4D45-94A4-6F14DC24B810}"/>
              </a:ext>
            </a:extLst>
          </p:cNvPr>
          <p:cNvSpPr/>
          <p:nvPr/>
        </p:nvSpPr>
        <p:spPr>
          <a:xfrm>
            <a:off x="2380100" y="3054513"/>
            <a:ext cx="9526149" cy="1276632"/>
          </a:xfrm>
          <a:prstGeom prst="rect">
            <a:avLst/>
          </a:prstGeom>
        </p:spPr>
        <p:txBody>
          <a:bodyPr wrap="square">
            <a:spAutoFit/>
          </a:bodyPr>
          <a:lstStyle/>
          <a:p>
            <a:pPr marL="457200" marR="0" lvl="0" indent="-285750" algn="just" defTabSz="914400" rtl="0" eaLnBrk="1" fontAlgn="auto" latinLnBrk="0" hangingPunct="0">
              <a:lnSpc>
                <a:spcPct val="120000"/>
              </a:lnSpc>
              <a:spcBef>
                <a:spcPts val="0"/>
              </a:spcBef>
              <a:spcAft>
                <a:spcPts val="0"/>
              </a:spcAft>
              <a:buClrTx/>
              <a:buSzTx/>
              <a:buFontTx/>
              <a:buChar char="-"/>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Trong đó:</a:t>
            </a:r>
          </a:p>
          <a:p>
            <a:pPr marL="171450" marR="0" lvl="0" algn="just" defTabSz="914400" rtl="0" eaLnBrk="1" fontAlgn="auto" latinLnBrk="0" hangingPunct="0">
              <a:lnSpc>
                <a:spcPct val="120000"/>
              </a:lnSpc>
              <a:spcBef>
                <a:spcPts val="0"/>
              </a:spcBef>
              <a:spcAft>
                <a:spcPts val="0"/>
              </a:spcAft>
              <a:buClrTx/>
              <a:buSzTx/>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	+ Automation system (AS): Lưu các giá trị quy trình được gửi đến WinCC qua các trình điều khiển giao tiếp.</a:t>
            </a:r>
          </a:p>
          <a:p>
            <a:pPr marL="171450" marR="0" lvl="0" algn="just" defTabSz="914400" rtl="0" eaLnBrk="1" fontAlgn="auto" latinLnBrk="0" hangingPunct="0">
              <a:lnSpc>
                <a:spcPct val="120000"/>
              </a:lnSpc>
              <a:spcBef>
                <a:spcPts val="0"/>
              </a:spcBef>
              <a:spcAft>
                <a:spcPts val="0"/>
              </a:spcAft>
              <a:buClrTx/>
              <a:buSzTx/>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	+ Data management (DM): Xử lý các giá trị quy trình và trả chúng về hệ thống ghi nhật ký thông qua các tag quy trình.</a:t>
            </a:r>
          </a:p>
          <a:p>
            <a:pPr marL="171450" marR="0" lvl="0" algn="just" defTabSz="914400" rtl="0" eaLnBrk="1" fontAlgn="auto" latinLnBrk="0" hangingPunct="0">
              <a:lnSpc>
                <a:spcPct val="120000"/>
              </a:lnSpc>
              <a:spcBef>
                <a:spcPts val="0"/>
              </a:spcBef>
              <a:spcAft>
                <a:spcPts val="0"/>
              </a:spcAft>
              <a:buClrTx/>
              <a:buSzTx/>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	+ Log system: Xử lý các giá trị quy trình thu được. Phương pháp xử lý phụ thuộc vào cấu hình của log.</a:t>
            </a:r>
          </a:p>
          <a:p>
            <a:pPr marL="171450" marR="0" lvl="0" algn="just" defTabSz="914400" rtl="0" eaLnBrk="1" fontAlgn="auto" latinLnBrk="0" hangingPunct="0">
              <a:lnSpc>
                <a:spcPct val="120000"/>
              </a:lnSpc>
              <a:spcBef>
                <a:spcPts val="0"/>
              </a:spcBef>
              <a:spcAft>
                <a:spcPts val="0"/>
              </a:spcAft>
              <a:buClrTx/>
              <a:buSzTx/>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	+ Runtime database (DB): Lưu các giá trị quy trình, cái mà đã được ghi nhật ký.</a:t>
            </a:r>
          </a:p>
        </p:txBody>
      </p:sp>
      <p:graphicFrame>
        <p:nvGraphicFramePr>
          <p:cNvPr id="15" name="Table 14">
            <a:extLst>
              <a:ext uri="{FF2B5EF4-FFF2-40B4-BE49-F238E27FC236}">
                <a16:creationId xmlns:a16="http://schemas.microsoft.com/office/drawing/2014/main" id="{9160501C-16B2-4411-993E-3C144966117C}"/>
              </a:ext>
            </a:extLst>
          </p:cNvPr>
          <p:cNvGraphicFramePr>
            <a:graphicFrameLocks noGrp="1"/>
          </p:cNvGraphicFramePr>
          <p:nvPr>
            <p:extLst>
              <p:ext uri="{D42A27DB-BD31-4B8C-83A1-F6EECF244321}">
                <p14:modId xmlns:p14="http://schemas.microsoft.com/office/powerpoint/2010/main" val="3626868286"/>
              </p:ext>
            </p:extLst>
          </p:nvPr>
        </p:nvGraphicFramePr>
        <p:xfrm>
          <a:off x="53340" y="492955"/>
          <a:ext cx="2336801" cy="3915044"/>
        </p:xfrm>
        <a:graphic>
          <a:graphicData uri="http://schemas.openxmlformats.org/drawingml/2006/table">
            <a:tbl>
              <a:tblPr firstRow="1" bandRow="1">
                <a:tableStyleId>{5C22544A-7EE6-4342-B048-85BDC9FD1C3A}</a:tableStyleId>
              </a:tblPr>
              <a:tblGrid>
                <a:gridCol w="2336801">
                  <a:extLst>
                    <a:ext uri="{9D8B030D-6E8A-4147-A177-3AD203B41FA5}">
                      <a16:colId xmlns:a16="http://schemas.microsoft.com/office/drawing/2014/main" val="20000"/>
                    </a:ext>
                  </a:extLst>
                </a:gridCol>
              </a:tblGrid>
              <a:tr h="559292">
                <a:tc>
                  <a:txBody>
                    <a:bodyPr/>
                    <a:lstStyle/>
                    <a:p>
                      <a:pPr algn="l"/>
                      <a:r>
                        <a:rPr lang="en-US" sz="1400">
                          <a:solidFill>
                            <a:schemeClr val="bg2">
                              <a:lumMod val="25000"/>
                            </a:schemeClr>
                          </a:solidFill>
                        </a:rPr>
                        <a:t>WINCC PROFESSIONAL</a:t>
                      </a:r>
                    </a:p>
                  </a:txBody>
                  <a:tcPr anchor="ctr">
                    <a:solidFill>
                      <a:schemeClr val="accent1"/>
                    </a:solidFill>
                  </a:tcPr>
                </a:tc>
                <a:extLst>
                  <a:ext uri="{0D108BD9-81ED-4DB2-BD59-A6C34878D82A}">
                    <a16:rowId xmlns:a16="http://schemas.microsoft.com/office/drawing/2014/main" val="10000"/>
                  </a:ext>
                </a:extLst>
              </a:tr>
              <a:tr h="559292">
                <a:tc>
                  <a:txBody>
                    <a:bodyPr/>
                    <a:lstStyle/>
                    <a:p>
                      <a:pPr algn="l"/>
                      <a:r>
                        <a:rPr lang="en-US" sz="1400" err="1">
                          <a:solidFill>
                            <a:schemeClr val="bg2">
                              <a:lumMod val="25000"/>
                            </a:schemeClr>
                          </a:solidFill>
                        </a:rPr>
                        <a:t>Giới</a:t>
                      </a:r>
                      <a:r>
                        <a:rPr lang="en-US" sz="1400">
                          <a:solidFill>
                            <a:schemeClr val="bg2">
                              <a:lumMod val="25000"/>
                            </a:schemeClr>
                          </a:solidFill>
                        </a:rPr>
                        <a:t> </a:t>
                      </a:r>
                      <a:r>
                        <a:rPr lang="en-US" sz="1400" err="1">
                          <a:solidFill>
                            <a:schemeClr val="bg2">
                              <a:lumMod val="25000"/>
                            </a:schemeClr>
                          </a:solidFill>
                        </a:rPr>
                        <a:t>thiệu</a:t>
                      </a:r>
                      <a:endParaRPr lang="en-US" sz="1400">
                        <a:solidFill>
                          <a:schemeClr val="bg2">
                            <a:lumMod val="25000"/>
                          </a:schemeClr>
                        </a:solidFill>
                      </a:endParaRPr>
                    </a:p>
                  </a:txBody>
                  <a:tcPr anchor="ctr">
                    <a:solidFill>
                      <a:schemeClr val="accent1"/>
                    </a:solidFill>
                  </a:tcPr>
                </a:tc>
                <a:extLst>
                  <a:ext uri="{0D108BD9-81ED-4DB2-BD59-A6C34878D82A}">
                    <a16:rowId xmlns:a16="http://schemas.microsoft.com/office/drawing/2014/main" val="10001"/>
                  </a:ext>
                </a:extLst>
              </a:tr>
              <a:tr h="5592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err="1">
                          <a:solidFill>
                            <a:schemeClr val="bg2">
                              <a:lumMod val="25000"/>
                            </a:schemeClr>
                          </a:solidFill>
                        </a:rPr>
                        <a:t>Tạo</a:t>
                      </a:r>
                      <a:r>
                        <a:rPr lang="en-US" sz="1400">
                          <a:solidFill>
                            <a:schemeClr val="bg2">
                              <a:lumMod val="25000"/>
                            </a:schemeClr>
                          </a:solidFill>
                        </a:rPr>
                        <a:t> </a:t>
                      </a:r>
                      <a:r>
                        <a:rPr lang="en-US" sz="1400" err="1">
                          <a:solidFill>
                            <a:schemeClr val="bg2">
                              <a:lumMod val="25000"/>
                            </a:schemeClr>
                          </a:solidFill>
                        </a:rPr>
                        <a:t>dự</a:t>
                      </a:r>
                      <a:r>
                        <a:rPr lang="en-US" sz="1400">
                          <a:solidFill>
                            <a:schemeClr val="bg2">
                              <a:lumMod val="25000"/>
                            </a:schemeClr>
                          </a:solidFill>
                        </a:rPr>
                        <a:t> </a:t>
                      </a:r>
                      <a:r>
                        <a:rPr lang="en-US" sz="1400" err="1">
                          <a:solidFill>
                            <a:schemeClr val="bg2">
                              <a:lumMod val="25000"/>
                            </a:schemeClr>
                          </a:solidFill>
                        </a:rPr>
                        <a:t>án</a:t>
                      </a:r>
                      <a:endParaRPr lang="en-US" sz="1400">
                        <a:solidFill>
                          <a:schemeClr val="bg2">
                            <a:lumMod val="25000"/>
                          </a:schemeClr>
                        </a:solidFill>
                      </a:endParaRPr>
                    </a:p>
                  </a:txBody>
                  <a:tcPr anchor="ctr">
                    <a:solidFill>
                      <a:schemeClr val="accent1"/>
                    </a:solidFill>
                  </a:tcPr>
                </a:tc>
                <a:extLst>
                  <a:ext uri="{0D108BD9-81ED-4DB2-BD59-A6C34878D82A}">
                    <a16:rowId xmlns:a16="http://schemas.microsoft.com/office/drawing/2014/main" val="10002"/>
                  </a:ext>
                </a:extLst>
              </a:tr>
              <a:tr h="559292">
                <a:tc>
                  <a:txBody>
                    <a:bodyPr/>
                    <a:lstStyle/>
                    <a:p>
                      <a:pPr algn="l"/>
                      <a:r>
                        <a:rPr lang="en-US" sz="1400">
                          <a:solidFill>
                            <a:schemeClr val="bg2">
                              <a:lumMod val="25000"/>
                            </a:schemeClr>
                          </a:solidFill>
                        </a:rPr>
                        <a:t>Lưu trữ tags</a:t>
                      </a:r>
                    </a:p>
                  </a:txBody>
                  <a:tcPr anchor="ctr">
                    <a:solidFill>
                      <a:srgbClr val="FFFF00"/>
                    </a:solidFill>
                  </a:tcPr>
                </a:tc>
                <a:extLst>
                  <a:ext uri="{0D108BD9-81ED-4DB2-BD59-A6C34878D82A}">
                    <a16:rowId xmlns:a16="http://schemas.microsoft.com/office/drawing/2014/main" val="10003"/>
                  </a:ext>
                </a:extLst>
              </a:tr>
              <a:tr h="559292">
                <a:tc>
                  <a:txBody>
                    <a:bodyPr/>
                    <a:lstStyle/>
                    <a:p>
                      <a:pPr algn="l"/>
                      <a:r>
                        <a:rPr lang="en-US" sz="1400">
                          <a:solidFill>
                            <a:schemeClr val="bg2">
                              <a:lumMod val="25000"/>
                            </a:schemeClr>
                          </a:solidFill>
                        </a:rPr>
                        <a:t>Alarm, Trend, Faceplate</a:t>
                      </a:r>
                    </a:p>
                  </a:txBody>
                  <a:tcPr anchor="ctr">
                    <a:solidFill>
                      <a:schemeClr val="accent1"/>
                    </a:solidFill>
                  </a:tcPr>
                </a:tc>
                <a:extLst>
                  <a:ext uri="{0D108BD9-81ED-4DB2-BD59-A6C34878D82A}">
                    <a16:rowId xmlns:a16="http://schemas.microsoft.com/office/drawing/2014/main" val="10004"/>
                  </a:ext>
                </a:extLst>
              </a:tr>
              <a:tr h="559292">
                <a:tc>
                  <a:txBody>
                    <a:bodyPr/>
                    <a:lstStyle/>
                    <a:p>
                      <a:pPr algn="l"/>
                      <a:r>
                        <a:rPr lang="en-US" sz="1400">
                          <a:solidFill>
                            <a:schemeClr val="bg2">
                              <a:lumMod val="25000"/>
                            </a:schemeClr>
                          </a:solidFill>
                        </a:rPr>
                        <a:t>User administration</a:t>
                      </a:r>
                    </a:p>
                  </a:txBody>
                  <a:tcPr anchor="ctr">
                    <a:solidFill>
                      <a:schemeClr val="accent1"/>
                    </a:solidFill>
                  </a:tcPr>
                </a:tc>
                <a:extLst>
                  <a:ext uri="{0D108BD9-81ED-4DB2-BD59-A6C34878D82A}">
                    <a16:rowId xmlns:a16="http://schemas.microsoft.com/office/drawing/2014/main" val="10005"/>
                  </a:ext>
                </a:extLst>
              </a:tr>
              <a:tr h="559292">
                <a:tc>
                  <a:txBody>
                    <a:bodyPr/>
                    <a:lstStyle/>
                    <a:p>
                      <a:r>
                        <a:rPr lang="en-US" sz="1400" b="0">
                          <a:solidFill>
                            <a:schemeClr val="accent6"/>
                          </a:solidFill>
                        </a:rPr>
                        <a:t>Kết nối S7-1200</a:t>
                      </a:r>
                    </a:p>
                  </a:txBody>
                  <a:tcPr anchor="ctr">
                    <a:solidFill>
                      <a:schemeClr val="accent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028717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6"/>
          <p:cNvSpPr>
            <a:spLocks noChangeArrowheads="1"/>
          </p:cNvSpPr>
          <p:nvPr/>
        </p:nvSpPr>
        <p:spPr bwMode="auto">
          <a:xfrm>
            <a:off x="4557485" y="2416628"/>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34" name="Rectangle 38"/>
          <p:cNvSpPr>
            <a:spLocks noChangeArrowheads="1"/>
          </p:cNvSpPr>
          <p:nvPr/>
        </p:nvSpPr>
        <p:spPr bwMode="auto">
          <a:xfrm>
            <a:off x="4557485" y="3283403"/>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35" name="Rectangle 40"/>
          <p:cNvSpPr>
            <a:spLocks noChangeArrowheads="1"/>
          </p:cNvSpPr>
          <p:nvPr/>
        </p:nvSpPr>
        <p:spPr bwMode="auto">
          <a:xfrm>
            <a:off x="4557485" y="4150178"/>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36" name="Rectangle 42"/>
          <p:cNvSpPr>
            <a:spLocks noChangeArrowheads="1"/>
          </p:cNvSpPr>
          <p:nvPr/>
        </p:nvSpPr>
        <p:spPr bwMode="auto">
          <a:xfrm>
            <a:off x="4557485" y="5026478"/>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10" name="Rectangle 9"/>
          <p:cNvSpPr/>
          <p:nvPr/>
        </p:nvSpPr>
        <p:spPr>
          <a:xfrm>
            <a:off x="2017337" y="445321"/>
            <a:ext cx="3348674" cy="368049"/>
          </a:xfrm>
          <a:prstGeom prst="rect">
            <a:avLst/>
          </a:prstGeom>
        </p:spPr>
        <p:txBody>
          <a:bodyPr wrap="none">
            <a:spAutoFit/>
          </a:bodyPr>
          <a:lstStyle/>
          <a:p>
            <a:pPr marL="682625" marR="0" indent="-342900" hangingPunct="0">
              <a:lnSpc>
                <a:spcPct val="120000"/>
              </a:lnSpc>
              <a:spcBef>
                <a:spcPts val="0"/>
              </a:spcBef>
              <a:spcAft>
                <a:spcPts val="0"/>
              </a:spcAft>
            </a:pPr>
            <a:r>
              <a:rPr lang="en-US" sz="1600" b="1">
                <a:solidFill>
                  <a:srgbClr val="002060"/>
                </a:solidFill>
                <a:latin typeface="+mj-lt"/>
                <a:ea typeface="Times New Roman" panose="02020603050405020304" pitchFamily="18" charset="0"/>
                <a:cs typeface="Arial" pitchFamily="34" charset="0"/>
              </a:rPr>
              <a:t>Phạm vi hoạt động của sản phẩm</a:t>
            </a:r>
          </a:p>
        </p:txBody>
      </p:sp>
      <p:sp>
        <p:nvSpPr>
          <p:cNvPr id="12" name="Rectangle 11"/>
          <p:cNvSpPr/>
          <p:nvPr/>
        </p:nvSpPr>
        <p:spPr>
          <a:xfrm>
            <a:off x="2380102" y="813370"/>
            <a:ext cx="8897498" cy="556434"/>
          </a:xfrm>
          <a:prstGeom prst="rect">
            <a:avLst/>
          </a:prstGeom>
        </p:spPr>
        <p:txBody>
          <a:bodyPr wrap="square">
            <a:spAutoFit/>
          </a:bodyPr>
          <a:lstStyle/>
          <a:p>
            <a:pPr marL="747713" marR="0" indent="-285750" algn="just" hangingPunct="0">
              <a:lnSpc>
                <a:spcPct val="120000"/>
              </a:lnSpc>
              <a:spcBef>
                <a:spcPts val="0"/>
              </a:spcBef>
              <a:spcAft>
                <a:spcPts val="0"/>
              </a:spcAft>
              <a:buFont typeface="Wingdings" panose="05000000000000000000" pitchFamily="2" charset="2"/>
              <a:buChar char="§"/>
            </a:pPr>
            <a:r>
              <a:rPr lang="en-US" sz="1300">
                <a:solidFill>
                  <a:schemeClr val="accent6">
                    <a:lumMod val="50000"/>
                  </a:schemeClr>
                </a:solidFill>
                <a:ea typeface="Times New Roman" panose="02020603050405020304" pitchFamily="18" charset="0"/>
                <a:cs typeface="Times New Roman" panose="02020603050405020304" pitchFamily="18" charset="0"/>
              </a:rPr>
              <a:t>WinCC (TIA Portal) là một phần mềm kỹ thuật, trong đó thành phần WinCC Professional để định cấu hình cho hệ thống SCADA. </a:t>
            </a:r>
          </a:p>
        </p:txBody>
      </p:sp>
      <p:graphicFrame>
        <p:nvGraphicFramePr>
          <p:cNvPr id="3" name="Table 2"/>
          <p:cNvGraphicFramePr>
            <a:graphicFrameLocks noGrp="1"/>
          </p:cNvGraphicFramePr>
          <p:nvPr>
            <p:extLst>
              <p:ext uri="{D42A27DB-BD31-4B8C-83A1-F6EECF244321}">
                <p14:modId xmlns:p14="http://schemas.microsoft.com/office/powerpoint/2010/main" val="4240125571"/>
              </p:ext>
            </p:extLst>
          </p:nvPr>
        </p:nvGraphicFramePr>
        <p:xfrm>
          <a:off x="43301" y="492270"/>
          <a:ext cx="2336801" cy="3915044"/>
        </p:xfrm>
        <a:graphic>
          <a:graphicData uri="http://schemas.openxmlformats.org/drawingml/2006/table">
            <a:tbl>
              <a:tblPr firstRow="1" bandRow="1">
                <a:tableStyleId>{5C22544A-7EE6-4342-B048-85BDC9FD1C3A}</a:tableStyleId>
              </a:tblPr>
              <a:tblGrid>
                <a:gridCol w="2336801">
                  <a:extLst>
                    <a:ext uri="{9D8B030D-6E8A-4147-A177-3AD203B41FA5}">
                      <a16:colId xmlns:a16="http://schemas.microsoft.com/office/drawing/2014/main" val="20000"/>
                    </a:ext>
                  </a:extLst>
                </a:gridCol>
              </a:tblGrid>
              <a:tr h="559292">
                <a:tc>
                  <a:txBody>
                    <a:bodyPr/>
                    <a:lstStyle/>
                    <a:p>
                      <a:pPr algn="l"/>
                      <a:r>
                        <a:rPr lang="en-US" sz="1400">
                          <a:solidFill>
                            <a:schemeClr val="bg2">
                              <a:lumMod val="25000"/>
                            </a:schemeClr>
                          </a:solidFill>
                        </a:rPr>
                        <a:t>WINCC PROFESSIONAL</a:t>
                      </a:r>
                    </a:p>
                  </a:txBody>
                  <a:tcPr anchor="ctr">
                    <a:solidFill>
                      <a:schemeClr val="accent1"/>
                    </a:solidFill>
                  </a:tcPr>
                </a:tc>
                <a:extLst>
                  <a:ext uri="{0D108BD9-81ED-4DB2-BD59-A6C34878D82A}">
                    <a16:rowId xmlns:a16="http://schemas.microsoft.com/office/drawing/2014/main" val="10000"/>
                  </a:ext>
                </a:extLst>
              </a:tr>
              <a:tr h="559292">
                <a:tc>
                  <a:txBody>
                    <a:bodyPr/>
                    <a:lstStyle/>
                    <a:p>
                      <a:pPr algn="l"/>
                      <a:r>
                        <a:rPr lang="en-US" sz="1400" err="1">
                          <a:solidFill>
                            <a:schemeClr val="bg2">
                              <a:lumMod val="25000"/>
                            </a:schemeClr>
                          </a:solidFill>
                        </a:rPr>
                        <a:t>Giới</a:t>
                      </a:r>
                      <a:r>
                        <a:rPr lang="en-US" sz="1400">
                          <a:solidFill>
                            <a:schemeClr val="bg2">
                              <a:lumMod val="25000"/>
                            </a:schemeClr>
                          </a:solidFill>
                        </a:rPr>
                        <a:t> </a:t>
                      </a:r>
                      <a:r>
                        <a:rPr lang="en-US" sz="1400" err="1">
                          <a:solidFill>
                            <a:schemeClr val="bg2">
                              <a:lumMod val="25000"/>
                            </a:schemeClr>
                          </a:solidFill>
                        </a:rPr>
                        <a:t>thiệu</a:t>
                      </a:r>
                      <a:endParaRPr lang="en-US" sz="1400">
                        <a:solidFill>
                          <a:schemeClr val="bg2">
                            <a:lumMod val="25000"/>
                          </a:schemeClr>
                        </a:solidFill>
                      </a:endParaRPr>
                    </a:p>
                  </a:txBody>
                  <a:tcPr anchor="ctr">
                    <a:solidFill>
                      <a:srgbClr val="FFFF00"/>
                    </a:solidFill>
                  </a:tcPr>
                </a:tc>
                <a:extLst>
                  <a:ext uri="{0D108BD9-81ED-4DB2-BD59-A6C34878D82A}">
                    <a16:rowId xmlns:a16="http://schemas.microsoft.com/office/drawing/2014/main" val="10001"/>
                  </a:ext>
                </a:extLst>
              </a:tr>
              <a:tr h="5592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err="1">
                          <a:solidFill>
                            <a:schemeClr val="bg2">
                              <a:lumMod val="25000"/>
                            </a:schemeClr>
                          </a:solidFill>
                        </a:rPr>
                        <a:t>Tạo</a:t>
                      </a:r>
                      <a:r>
                        <a:rPr lang="en-US" sz="1400">
                          <a:solidFill>
                            <a:schemeClr val="bg2">
                              <a:lumMod val="25000"/>
                            </a:schemeClr>
                          </a:solidFill>
                        </a:rPr>
                        <a:t> </a:t>
                      </a:r>
                      <a:r>
                        <a:rPr lang="en-US" sz="1400" err="1">
                          <a:solidFill>
                            <a:schemeClr val="bg2">
                              <a:lumMod val="25000"/>
                            </a:schemeClr>
                          </a:solidFill>
                        </a:rPr>
                        <a:t>dự</a:t>
                      </a:r>
                      <a:r>
                        <a:rPr lang="en-US" sz="1400">
                          <a:solidFill>
                            <a:schemeClr val="bg2">
                              <a:lumMod val="25000"/>
                            </a:schemeClr>
                          </a:solidFill>
                        </a:rPr>
                        <a:t> </a:t>
                      </a:r>
                      <a:r>
                        <a:rPr lang="en-US" sz="1400" err="1">
                          <a:solidFill>
                            <a:schemeClr val="bg2">
                              <a:lumMod val="25000"/>
                            </a:schemeClr>
                          </a:solidFill>
                        </a:rPr>
                        <a:t>án</a:t>
                      </a:r>
                      <a:endParaRPr lang="en-US" sz="1400">
                        <a:solidFill>
                          <a:schemeClr val="bg2">
                            <a:lumMod val="25000"/>
                          </a:schemeClr>
                        </a:solidFill>
                      </a:endParaRPr>
                    </a:p>
                  </a:txBody>
                  <a:tcPr anchor="ctr">
                    <a:solidFill>
                      <a:schemeClr val="accent1"/>
                    </a:solidFill>
                  </a:tcPr>
                </a:tc>
                <a:extLst>
                  <a:ext uri="{0D108BD9-81ED-4DB2-BD59-A6C34878D82A}">
                    <a16:rowId xmlns:a16="http://schemas.microsoft.com/office/drawing/2014/main" val="10002"/>
                  </a:ext>
                </a:extLst>
              </a:tr>
              <a:tr h="559292">
                <a:tc>
                  <a:txBody>
                    <a:bodyPr/>
                    <a:lstStyle/>
                    <a:p>
                      <a:pPr algn="l"/>
                      <a:r>
                        <a:rPr lang="en-US" sz="1400">
                          <a:solidFill>
                            <a:schemeClr val="bg2">
                              <a:lumMod val="25000"/>
                            </a:schemeClr>
                          </a:solidFill>
                        </a:rPr>
                        <a:t>Lưu trữ tags</a:t>
                      </a:r>
                    </a:p>
                  </a:txBody>
                  <a:tcPr anchor="ctr">
                    <a:solidFill>
                      <a:schemeClr val="accent1"/>
                    </a:solidFill>
                  </a:tcPr>
                </a:tc>
                <a:extLst>
                  <a:ext uri="{0D108BD9-81ED-4DB2-BD59-A6C34878D82A}">
                    <a16:rowId xmlns:a16="http://schemas.microsoft.com/office/drawing/2014/main" val="10003"/>
                  </a:ext>
                </a:extLst>
              </a:tr>
              <a:tr h="559292">
                <a:tc>
                  <a:txBody>
                    <a:bodyPr/>
                    <a:lstStyle/>
                    <a:p>
                      <a:pPr algn="l"/>
                      <a:r>
                        <a:rPr lang="en-US" sz="1400">
                          <a:solidFill>
                            <a:schemeClr val="bg2">
                              <a:lumMod val="25000"/>
                            </a:schemeClr>
                          </a:solidFill>
                        </a:rPr>
                        <a:t>Alarm, Trend, Faceplate</a:t>
                      </a:r>
                    </a:p>
                  </a:txBody>
                  <a:tcPr anchor="ctr">
                    <a:solidFill>
                      <a:schemeClr val="accent1"/>
                    </a:solidFill>
                  </a:tcPr>
                </a:tc>
                <a:extLst>
                  <a:ext uri="{0D108BD9-81ED-4DB2-BD59-A6C34878D82A}">
                    <a16:rowId xmlns:a16="http://schemas.microsoft.com/office/drawing/2014/main" val="10004"/>
                  </a:ext>
                </a:extLst>
              </a:tr>
              <a:tr h="559292">
                <a:tc>
                  <a:txBody>
                    <a:bodyPr/>
                    <a:lstStyle/>
                    <a:p>
                      <a:pPr algn="l"/>
                      <a:r>
                        <a:rPr lang="en-US" sz="1400">
                          <a:solidFill>
                            <a:schemeClr val="bg2">
                              <a:lumMod val="25000"/>
                            </a:schemeClr>
                          </a:solidFill>
                        </a:rPr>
                        <a:t>User administration</a:t>
                      </a:r>
                    </a:p>
                  </a:txBody>
                  <a:tcPr anchor="ctr">
                    <a:solidFill>
                      <a:schemeClr val="accent1"/>
                    </a:solidFill>
                  </a:tcPr>
                </a:tc>
                <a:extLst>
                  <a:ext uri="{0D108BD9-81ED-4DB2-BD59-A6C34878D82A}">
                    <a16:rowId xmlns:a16="http://schemas.microsoft.com/office/drawing/2014/main" val="10005"/>
                  </a:ext>
                </a:extLst>
              </a:tr>
              <a:tr h="559292">
                <a:tc>
                  <a:txBody>
                    <a:bodyPr/>
                    <a:lstStyle/>
                    <a:p>
                      <a:r>
                        <a:rPr lang="en-US" sz="1400" b="0">
                          <a:solidFill>
                            <a:schemeClr val="accent6"/>
                          </a:solidFill>
                        </a:rPr>
                        <a:t>Kết nối S7-1200</a:t>
                      </a:r>
                    </a:p>
                  </a:txBody>
                  <a:tcPr anchor="ctr">
                    <a:solidFill>
                      <a:schemeClr val="accent1"/>
                    </a:solidFill>
                  </a:tcPr>
                </a:tc>
                <a:extLst>
                  <a:ext uri="{0D108BD9-81ED-4DB2-BD59-A6C34878D82A}">
                    <a16:rowId xmlns:a16="http://schemas.microsoft.com/office/drawing/2014/main" val="10006"/>
                  </a:ext>
                </a:extLst>
              </a:tr>
            </a:tbl>
          </a:graphicData>
        </a:graphic>
      </p:graphicFrame>
      <p:pic>
        <p:nvPicPr>
          <p:cNvPr id="4" name="Picture 3" descr="Diagram&#10;&#10;Description automatically generated">
            <a:extLst>
              <a:ext uri="{FF2B5EF4-FFF2-40B4-BE49-F238E27FC236}">
                <a16:creationId xmlns:a16="http://schemas.microsoft.com/office/drawing/2014/main" id="{D134EBD3-E88B-471B-9B76-EDB89B350B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2940" y="1592713"/>
            <a:ext cx="4871822" cy="4328092"/>
          </a:xfrm>
          <a:prstGeom prst="rect">
            <a:avLst/>
          </a:prstGeom>
          <a:ln w="12700">
            <a:solidFill>
              <a:schemeClr val="accent1"/>
            </a:solidFill>
          </a:ln>
        </p:spPr>
      </p:pic>
    </p:spTree>
    <p:extLst>
      <p:ext uri="{BB962C8B-B14F-4D97-AF65-F5344CB8AC3E}">
        <p14:creationId xmlns:p14="http://schemas.microsoft.com/office/powerpoint/2010/main" val="2055388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7907661-047C-4DF7-A0EA-0E69E55792C7}"/>
              </a:ext>
            </a:extLst>
          </p:cNvPr>
          <p:cNvSpPr/>
          <p:nvPr/>
        </p:nvSpPr>
        <p:spPr>
          <a:xfrm>
            <a:off x="2079328" y="445321"/>
            <a:ext cx="5178721" cy="368049"/>
          </a:xfrm>
          <a:prstGeom prst="rect">
            <a:avLst/>
          </a:prstGeom>
        </p:spPr>
        <p:txBody>
          <a:bodyPr wrap="square">
            <a:spAutoFit/>
          </a:bodyPr>
          <a:lstStyle/>
          <a:p>
            <a:pPr marL="682625" indent="-342900" hangingPunct="0">
              <a:lnSpc>
                <a:spcPct val="120000"/>
              </a:lnSpc>
            </a:pPr>
            <a:r>
              <a:rPr lang="en-US" sz="1600" b="1">
                <a:solidFill>
                  <a:srgbClr val="002060"/>
                </a:solidFill>
                <a:latin typeface="+mj-lt"/>
                <a:ea typeface="Times New Roman" panose="02020603050405020304" pitchFamily="18" charset="0"/>
                <a:cs typeface="Times New Roman" panose="02020603050405020304" pitchFamily="18" charset="0"/>
              </a:rPr>
              <a:t>Lưu trữ tags – Data logging – Logging tags</a:t>
            </a:r>
            <a:endParaRPr lang="en-US" sz="1600">
              <a:solidFill>
                <a:srgbClr val="002060"/>
              </a:solidFill>
              <a:latin typeface="+mj-lt"/>
              <a:ea typeface="Times New Roman" panose="02020603050405020304" pitchFamily="18" charset="0"/>
              <a:cs typeface="Arial" pitchFamily="34" charset="0"/>
            </a:endParaRPr>
          </a:p>
        </p:txBody>
      </p:sp>
      <p:sp>
        <p:nvSpPr>
          <p:cNvPr id="22" name="Rectangle 21">
            <a:extLst>
              <a:ext uri="{FF2B5EF4-FFF2-40B4-BE49-F238E27FC236}">
                <a16:creationId xmlns:a16="http://schemas.microsoft.com/office/drawing/2014/main" id="{6BEEB457-AA41-4FF8-A59B-D0AE28FB29F2}"/>
              </a:ext>
            </a:extLst>
          </p:cNvPr>
          <p:cNvSpPr/>
          <p:nvPr/>
        </p:nvSpPr>
        <p:spPr>
          <a:xfrm>
            <a:off x="2380101" y="813370"/>
            <a:ext cx="9526149" cy="796500"/>
          </a:xfrm>
          <a:prstGeom prst="rect">
            <a:avLst/>
          </a:prstGeom>
        </p:spPr>
        <p:txBody>
          <a:bodyPr wrap="square">
            <a:spAutoFit/>
          </a:bodyPr>
          <a:lstStyle/>
          <a:p>
            <a:pPr marL="457200" marR="0" lvl="0" indent="-285750" algn="just" defTabSz="914400" rtl="0" eaLnBrk="1" fontAlgn="auto" latinLnBrk="0" hangingPunct="0">
              <a:lnSpc>
                <a:spcPct val="120000"/>
              </a:lnSpc>
              <a:spcBef>
                <a:spcPts val="0"/>
              </a:spcBef>
              <a:spcAft>
                <a:spcPts val="0"/>
              </a:spcAft>
              <a:buClrTx/>
              <a:buSzTx/>
              <a:buFontTx/>
              <a:buChar char="-"/>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Giá trị của các External và internal tags được lưu trữ trong các logging tags trong một data log.</a:t>
            </a:r>
          </a:p>
          <a:p>
            <a:pPr marL="457200" marR="0" lvl="0" indent="-285750" algn="just" defTabSz="914400" rtl="0" eaLnBrk="1" fontAlgn="auto" latinLnBrk="0" hangingPunct="0">
              <a:lnSpc>
                <a:spcPct val="120000"/>
              </a:lnSpc>
              <a:spcBef>
                <a:spcPts val="0"/>
              </a:spcBef>
              <a:spcAft>
                <a:spcPts val="0"/>
              </a:spcAft>
              <a:buClrTx/>
              <a:buSzTx/>
              <a:buFontTx/>
              <a:buChar char="-"/>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Phải có một thẻ lưu trữ được tạo trong data log cho việc ghi dữ liệu tag quy trình. </a:t>
            </a:r>
          </a:p>
          <a:p>
            <a:pPr marL="457200" marR="0" lvl="0" indent="-285750" algn="just" defTabSz="914400" rtl="0" eaLnBrk="1" fontAlgn="auto" latinLnBrk="0" hangingPunct="0">
              <a:lnSpc>
                <a:spcPct val="120000"/>
              </a:lnSpc>
              <a:spcBef>
                <a:spcPts val="0"/>
              </a:spcBef>
              <a:spcAft>
                <a:spcPts val="0"/>
              </a:spcAft>
              <a:buClrTx/>
              <a:buSzTx/>
              <a:buFontTx/>
              <a:buChar char="-"/>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Có các loại logging tags phù hợp cho các loại dữ liệu tag khác nhau. Điều đó được thể hiện như sau: </a:t>
            </a:r>
          </a:p>
        </p:txBody>
      </p:sp>
      <p:graphicFrame>
        <p:nvGraphicFramePr>
          <p:cNvPr id="3" name="Table 4">
            <a:extLst>
              <a:ext uri="{FF2B5EF4-FFF2-40B4-BE49-F238E27FC236}">
                <a16:creationId xmlns:a16="http://schemas.microsoft.com/office/drawing/2014/main" id="{ADA0A4D1-77DC-4464-83AE-FD6B68F55B53}"/>
              </a:ext>
            </a:extLst>
          </p:cNvPr>
          <p:cNvGraphicFramePr>
            <a:graphicFrameLocks noGrp="1"/>
          </p:cNvGraphicFramePr>
          <p:nvPr>
            <p:extLst>
              <p:ext uri="{D42A27DB-BD31-4B8C-83A1-F6EECF244321}">
                <p14:modId xmlns:p14="http://schemas.microsoft.com/office/powerpoint/2010/main" val="3963564"/>
              </p:ext>
            </p:extLst>
          </p:nvPr>
        </p:nvGraphicFramePr>
        <p:xfrm>
          <a:off x="2613025" y="1841594"/>
          <a:ext cx="8127999" cy="12547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634028614"/>
                    </a:ext>
                  </a:extLst>
                </a:gridCol>
                <a:gridCol w="2709333">
                  <a:extLst>
                    <a:ext uri="{9D8B030D-6E8A-4147-A177-3AD203B41FA5}">
                      <a16:colId xmlns:a16="http://schemas.microsoft.com/office/drawing/2014/main" val="953070382"/>
                    </a:ext>
                  </a:extLst>
                </a:gridCol>
                <a:gridCol w="2709333">
                  <a:extLst>
                    <a:ext uri="{9D8B030D-6E8A-4147-A177-3AD203B41FA5}">
                      <a16:colId xmlns:a16="http://schemas.microsoft.com/office/drawing/2014/main" val="3730664984"/>
                    </a:ext>
                  </a:extLst>
                </a:gridCol>
              </a:tblGrid>
              <a:tr h="370840">
                <a:tc>
                  <a:txBody>
                    <a:bodyPr/>
                    <a:lstStyle/>
                    <a:p>
                      <a:pPr algn="ctr"/>
                      <a:r>
                        <a:rPr lang="en-US" sz="1300">
                          <a:solidFill>
                            <a:schemeClr val="accent6">
                              <a:lumMod val="50000"/>
                            </a:schemeClr>
                          </a:solidFill>
                        </a:rPr>
                        <a:t>Binary tag</a:t>
                      </a:r>
                    </a:p>
                  </a:txBody>
                  <a:tcPr/>
                </a:tc>
                <a:tc>
                  <a:txBody>
                    <a:bodyPr/>
                    <a:lstStyle/>
                    <a:p>
                      <a:pPr algn="ctr"/>
                      <a:r>
                        <a:rPr lang="en-US" sz="1300">
                          <a:solidFill>
                            <a:schemeClr val="accent6">
                              <a:lumMod val="50000"/>
                            </a:schemeClr>
                          </a:solidFill>
                        </a:rPr>
                        <a:t>Analog tag</a:t>
                      </a:r>
                    </a:p>
                  </a:txBody>
                  <a:tcPr/>
                </a:tc>
                <a:tc>
                  <a:txBody>
                    <a:bodyPr/>
                    <a:lstStyle/>
                    <a:p>
                      <a:pPr algn="ctr"/>
                      <a:r>
                        <a:rPr lang="en-US" sz="1300">
                          <a:solidFill>
                            <a:schemeClr val="accent6">
                              <a:lumMod val="50000"/>
                            </a:schemeClr>
                          </a:solidFill>
                        </a:rPr>
                        <a:t>Text tag</a:t>
                      </a:r>
                    </a:p>
                  </a:txBody>
                  <a:tcPr/>
                </a:tc>
                <a:extLst>
                  <a:ext uri="{0D108BD9-81ED-4DB2-BD59-A6C34878D82A}">
                    <a16:rowId xmlns:a16="http://schemas.microsoft.com/office/drawing/2014/main" val="833355660"/>
                  </a:ext>
                </a:extLst>
              </a:tr>
              <a:tr h="370840">
                <a:tc>
                  <a:txBody>
                    <a:bodyPr/>
                    <a:lstStyle/>
                    <a:p>
                      <a:pPr marL="285750" indent="-285750">
                        <a:buFontTx/>
                        <a:buChar char="-"/>
                      </a:pPr>
                      <a:r>
                        <a:rPr lang="en-US" sz="1300">
                          <a:solidFill>
                            <a:schemeClr val="accent6">
                              <a:lumMod val="50000"/>
                            </a:schemeClr>
                          </a:solidFill>
                        </a:rPr>
                        <a:t>Lưu trữ các giá trị quy trình nhị phân.</a:t>
                      </a:r>
                    </a:p>
                    <a:p>
                      <a:pPr marL="285750" indent="-285750">
                        <a:buFontTx/>
                        <a:buChar char="-"/>
                      </a:pPr>
                      <a:r>
                        <a:rPr lang="en-US" sz="1300">
                          <a:solidFill>
                            <a:schemeClr val="accent6">
                              <a:lumMod val="50000"/>
                            </a:schemeClr>
                          </a:solidFill>
                        </a:rPr>
                        <a:t>Ví dụ: Tín hiệu bật / tắt bơm, van</a:t>
                      </a:r>
                    </a:p>
                  </a:txBody>
                  <a:tcPr/>
                </a:tc>
                <a:tc>
                  <a:txBody>
                    <a:bodyPr/>
                    <a:lstStyle/>
                    <a:p>
                      <a:pPr marL="285750" indent="-285750">
                        <a:buFontTx/>
                        <a:buChar char="-"/>
                      </a:pPr>
                      <a:r>
                        <a:rPr lang="en-US" sz="1300">
                          <a:solidFill>
                            <a:schemeClr val="accent6">
                              <a:lumMod val="50000"/>
                            </a:schemeClr>
                          </a:solidFill>
                        </a:rPr>
                        <a:t>Lưu trữ các giá trị quy trình bằng số.</a:t>
                      </a:r>
                    </a:p>
                    <a:p>
                      <a:pPr marL="285750" indent="-285750">
                        <a:buFontTx/>
                        <a:buChar char="-"/>
                      </a:pPr>
                      <a:r>
                        <a:rPr lang="en-US" sz="1300">
                          <a:solidFill>
                            <a:schemeClr val="accent6">
                              <a:lumMod val="50000"/>
                            </a:schemeClr>
                          </a:solidFill>
                        </a:rPr>
                        <a:t>Ví dụ: Tín hiệu nhiệt độ, áp suất…</a:t>
                      </a:r>
                    </a:p>
                  </a:txBody>
                  <a:tcPr/>
                </a:tc>
                <a:tc>
                  <a:txBody>
                    <a:bodyPr/>
                    <a:lstStyle/>
                    <a:p>
                      <a:pPr marL="285750" indent="-285750">
                        <a:buFontTx/>
                        <a:buChar char="-"/>
                      </a:pPr>
                      <a:r>
                        <a:rPr lang="en-US" sz="1300">
                          <a:solidFill>
                            <a:schemeClr val="accent6">
                              <a:lumMod val="50000"/>
                            </a:schemeClr>
                          </a:solidFill>
                        </a:rPr>
                        <a:t>Lưu trữ văn bản.</a:t>
                      </a:r>
                    </a:p>
                    <a:p>
                      <a:pPr marL="285750" indent="-285750">
                        <a:buFontTx/>
                        <a:buChar char="-"/>
                      </a:pPr>
                      <a:r>
                        <a:rPr lang="en-US" sz="1300">
                          <a:solidFill>
                            <a:schemeClr val="accent6">
                              <a:lumMod val="50000"/>
                            </a:schemeClr>
                          </a:solidFill>
                        </a:rPr>
                        <a:t>Ví dụ: ID sản phẩm, tên mẻ nấu…</a:t>
                      </a:r>
                    </a:p>
                  </a:txBody>
                  <a:tcPr/>
                </a:tc>
                <a:extLst>
                  <a:ext uri="{0D108BD9-81ED-4DB2-BD59-A6C34878D82A}">
                    <a16:rowId xmlns:a16="http://schemas.microsoft.com/office/drawing/2014/main" val="1062142481"/>
                  </a:ext>
                </a:extLst>
              </a:tr>
            </a:tbl>
          </a:graphicData>
        </a:graphic>
      </p:graphicFrame>
      <p:sp>
        <p:nvSpPr>
          <p:cNvPr id="15" name="Rectangle 14">
            <a:extLst>
              <a:ext uri="{FF2B5EF4-FFF2-40B4-BE49-F238E27FC236}">
                <a16:creationId xmlns:a16="http://schemas.microsoft.com/office/drawing/2014/main" id="{B8830C8B-98F7-40EB-818A-840E13B2CE2D}"/>
              </a:ext>
            </a:extLst>
          </p:cNvPr>
          <p:cNvSpPr/>
          <p:nvPr/>
        </p:nvSpPr>
        <p:spPr>
          <a:xfrm>
            <a:off x="2380100" y="3499420"/>
            <a:ext cx="9526149" cy="796500"/>
          </a:xfrm>
          <a:prstGeom prst="rect">
            <a:avLst/>
          </a:prstGeom>
        </p:spPr>
        <p:txBody>
          <a:bodyPr wrap="square">
            <a:spAutoFit/>
          </a:bodyPr>
          <a:lstStyle/>
          <a:p>
            <a:pPr marL="457200" marR="0" lvl="0" indent="-285750" algn="just" defTabSz="914400" rtl="0" eaLnBrk="1" fontAlgn="auto" latinLnBrk="0" hangingPunct="0">
              <a:lnSpc>
                <a:spcPct val="120000"/>
              </a:lnSpc>
              <a:spcBef>
                <a:spcPts val="0"/>
              </a:spcBef>
              <a:spcAft>
                <a:spcPts val="0"/>
              </a:spcAft>
              <a:buClrTx/>
              <a:buSzTx/>
              <a:buFontTx/>
              <a:buChar char="-"/>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Các giá trị quy trình đã lưu trữ có thể được nén</a:t>
            </a:r>
          </a:p>
          <a:p>
            <a:pPr marL="457200" marR="0" lvl="0" indent="-285750" algn="just" defTabSz="914400" rtl="0" eaLnBrk="1" fontAlgn="auto" latinLnBrk="0" hangingPunct="0">
              <a:lnSpc>
                <a:spcPct val="120000"/>
              </a:lnSpc>
              <a:spcBef>
                <a:spcPts val="0"/>
              </a:spcBef>
              <a:spcAft>
                <a:spcPts val="0"/>
              </a:spcAft>
              <a:buClrTx/>
              <a:buSzTx/>
              <a:buFontTx/>
              <a:buChar char="-"/>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Hành động nén này đạt được thông qua ứng dụng của các hàm toán học. Ví dụ: tính trung bình.</a:t>
            </a:r>
          </a:p>
          <a:p>
            <a:pPr marL="457200" marR="0" lvl="0" indent="-285750" algn="just" defTabSz="914400" rtl="0" eaLnBrk="1" fontAlgn="auto" latinLnBrk="0" hangingPunct="0">
              <a:lnSpc>
                <a:spcPct val="120000"/>
              </a:lnSpc>
              <a:spcBef>
                <a:spcPts val="0"/>
              </a:spcBef>
              <a:spcAft>
                <a:spcPts val="0"/>
              </a:spcAft>
              <a:buClrTx/>
              <a:buSzTx/>
              <a:buFontTx/>
              <a:buChar char="-"/>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Các giá trị quá trình nén của loại này được lưu trữ trong </a:t>
            </a:r>
            <a:r>
              <a:rPr lang="en-US" sz="1300" i="1">
                <a:solidFill>
                  <a:srgbClr val="4D4D4D">
                    <a:lumMod val="50000"/>
                  </a:srgbClr>
                </a:solidFill>
                <a:latin typeface="Calibri"/>
                <a:ea typeface="Times New Roman" panose="02020603050405020304" pitchFamily="18" charset="0"/>
                <a:cs typeface="Times New Roman" panose="02020603050405020304" pitchFamily="18" charset="0"/>
              </a:rPr>
              <a:t>Compressed logging tags </a:t>
            </a:r>
            <a:r>
              <a:rPr lang="en-US" sz="1300">
                <a:solidFill>
                  <a:srgbClr val="4D4D4D">
                    <a:lumMod val="50000"/>
                  </a:srgbClr>
                </a:solidFill>
                <a:latin typeface="Calibri"/>
                <a:ea typeface="Times New Roman" panose="02020603050405020304" pitchFamily="18" charset="0"/>
                <a:cs typeface="Times New Roman" panose="02020603050405020304" pitchFamily="18" charset="0"/>
              </a:rPr>
              <a:t>trong </a:t>
            </a:r>
            <a:r>
              <a:rPr lang="en-US" sz="1300" i="1">
                <a:solidFill>
                  <a:srgbClr val="4D4D4D">
                    <a:lumMod val="50000"/>
                  </a:srgbClr>
                </a:solidFill>
                <a:latin typeface="Calibri"/>
                <a:ea typeface="Times New Roman" panose="02020603050405020304" pitchFamily="18" charset="0"/>
                <a:cs typeface="Times New Roman" panose="02020603050405020304" pitchFamily="18" charset="0"/>
              </a:rPr>
              <a:t>Compressed log.</a:t>
            </a:r>
            <a:endParaRPr lang="en-US" sz="1300">
              <a:solidFill>
                <a:srgbClr val="4D4D4D">
                  <a:lumMod val="50000"/>
                </a:srgbClr>
              </a:solidFill>
              <a:latin typeface="Calibri"/>
              <a:ea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BA071DDB-130C-4D0E-A094-91606F4F1CD5}"/>
              </a:ext>
            </a:extLst>
          </p:cNvPr>
          <p:cNvPicPr>
            <a:picLocks noChangeAspect="1"/>
          </p:cNvPicPr>
          <p:nvPr/>
        </p:nvPicPr>
        <p:blipFill>
          <a:blip r:embed="rId3"/>
          <a:stretch>
            <a:fillRect/>
          </a:stretch>
        </p:blipFill>
        <p:spPr>
          <a:xfrm>
            <a:off x="2613024" y="4375835"/>
            <a:ext cx="9578975" cy="2480829"/>
          </a:xfrm>
          <a:prstGeom prst="rect">
            <a:avLst/>
          </a:prstGeom>
        </p:spPr>
      </p:pic>
      <p:graphicFrame>
        <p:nvGraphicFramePr>
          <p:cNvPr id="17" name="Table 16">
            <a:extLst>
              <a:ext uri="{FF2B5EF4-FFF2-40B4-BE49-F238E27FC236}">
                <a16:creationId xmlns:a16="http://schemas.microsoft.com/office/drawing/2014/main" id="{A639C0FE-73AA-46AE-802F-148245804A80}"/>
              </a:ext>
            </a:extLst>
          </p:cNvPr>
          <p:cNvGraphicFramePr>
            <a:graphicFrameLocks noGrp="1"/>
          </p:cNvGraphicFramePr>
          <p:nvPr>
            <p:extLst>
              <p:ext uri="{D42A27DB-BD31-4B8C-83A1-F6EECF244321}">
                <p14:modId xmlns:p14="http://schemas.microsoft.com/office/powerpoint/2010/main" val="3626868286"/>
              </p:ext>
            </p:extLst>
          </p:nvPr>
        </p:nvGraphicFramePr>
        <p:xfrm>
          <a:off x="53340" y="492955"/>
          <a:ext cx="2336801" cy="3915044"/>
        </p:xfrm>
        <a:graphic>
          <a:graphicData uri="http://schemas.openxmlformats.org/drawingml/2006/table">
            <a:tbl>
              <a:tblPr firstRow="1" bandRow="1">
                <a:tableStyleId>{5C22544A-7EE6-4342-B048-85BDC9FD1C3A}</a:tableStyleId>
              </a:tblPr>
              <a:tblGrid>
                <a:gridCol w="2336801">
                  <a:extLst>
                    <a:ext uri="{9D8B030D-6E8A-4147-A177-3AD203B41FA5}">
                      <a16:colId xmlns:a16="http://schemas.microsoft.com/office/drawing/2014/main" val="20000"/>
                    </a:ext>
                  </a:extLst>
                </a:gridCol>
              </a:tblGrid>
              <a:tr h="559292">
                <a:tc>
                  <a:txBody>
                    <a:bodyPr/>
                    <a:lstStyle/>
                    <a:p>
                      <a:pPr algn="l"/>
                      <a:r>
                        <a:rPr lang="en-US" sz="1400">
                          <a:solidFill>
                            <a:schemeClr val="bg2">
                              <a:lumMod val="25000"/>
                            </a:schemeClr>
                          </a:solidFill>
                        </a:rPr>
                        <a:t>WINCC PROFESSIONAL</a:t>
                      </a:r>
                    </a:p>
                  </a:txBody>
                  <a:tcPr anchor="ctr">
                    <a:solidFill>
                      <a:schemeClr val="accent1"/>
                    </a:solidFill>
                  </a:tcPr>
                </a:tc>
                <a:extLst>
                  <a:ext uri="{0D108BD9-81ED-4DB2-BD59-A6C34878D82A}">
                    <a16:rowId xmlns:a16="http://schemas.microsoft.com/office/drawing/2014/main" val="10000"/>
                  </a:ext>
                </a:extLst>
              </a:tr>
              <a:tr h="559292">
                <a:tc>
                  <a:txBody>
                    <a:bodyPr/>
                    <a:lstStyle/>
                    <a:p>
                      <a:pPr algn="l"/>
                      <a:r>
                        <a:rPr lang="en-US" sz="1400" err="1">
                          <a:solidFill>
                            <a:schemeClr val="bg2">
                              <a:lumMod val="25000"/>
                            </a:schemeClr>
                          </a:solidFill>
                        </a:rPr>
                        <a:t>Giới</a:t>
                      </a:r>
                      <a:r>
                        <a:rPr lang="en-US" sz="1400">
                          <a:solidFill>
                            <a:schemeClr val="bg2">
                              <a:lumMod val="25000"/>
                            </a:schemeClr>
                          </a:solidFill>
                        </a:rPr>
                        <a:t> </a:t>
                      </a:r>
                      <a:r>
                        <a:rPr lang="en-US" sz="1400" err="1">
                          <a:solidFill>
                            <a:schemeClr val="bg2">
                              <a:lumMod val="25000"/>
                            </a:schemeClr>
                          </a:solidFill>
                        </a:rPr>
                        <a:t>thiệu</a:t>
                      </a:r>
                      <a:endParaRPr lang="en-US" sz="1400">
                        <a:solidFill>
                          <a:schemeClr val="bg2">
                            <a:lumMod val="25000"/>
                          </a:schemeClr>
                        </a:solidFill>
                      </a:endParaRPr>
                    </a:p>
                  </a:txBody>
                  <a:tcPr anchor="ctr">
                    <a:solidFill>
                      <a:schemeClr val="accent1"/>
                    </a:solidFill>
                  </a:tcPr>
                </a:tc>
                <a:extLst>
                  <a:ext uri="{0D108BD9-81ED-4DB2-BD59-A6C34878D82A}">
                    <a16:rowId xmlns:a16="http://schemas.microsoft.com/office/drawing/2014/main" val="10001"/>
                  </a:ext>
                </a:extLst>
              </a:tr>
              <a:tr h="5592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err="1">
                          <a:solidFill>
                            <a:schemeClr val="bg2">
                              <a:lumMod val="25000"/>
                            </a:schemeClr>
                          </a:solidFill>
                        </a:rPr>
                        <a:t>Tạo</a:t>
                      </a:r>
                      <a:r>
                        <a:rPr lang="en-US" sz="1400">
                          <a:solidFill>
                            <a:schemeClr val="bg2">
                              <a:lumMod val="25000"/>
                            </a:schemeClr>
                          </a:solidFill>
                        </a:rPr>
                        <a:t> </a:t>
                      </a:r>
                      <a:r>
                        <a:rPr lang="en-US" sz="1400" err="1">
                          <a:solidFill>
                            <a:schemeClr val="bg2">
                              <a:lumMod val="25000"/>
                            </a:schemeClr>
                          </a:solidFill>
                        </a:rPr>
                        <a:t>dự</a:t>
                      </a:r>
                      <a:r>
                        <a:rPr lang="en-US" sz="1400">
                          <a:solidFill>
                            <a:schemeClr val="bg2">
                              <a:lumMod val="25000"/>
                            </a:schemeClr>
                          </a:solidFill>
                        </a:rPr>
                        <a:t> </a:t>
                      </a:r>
                      <a:r>
                        <a:rPr lang="en-US" sz="1400" err="1">
                          <a:solidFill>
                            <a:schemeClr val="bg2">
                              <a:lumMod val="25000"/>
                            </a:schemeClr>
                          </a:solidFill>
                        </a:rPr>
                        <a:t>án</a:t>
                      </a:r>
                      <a:endParaRPr lang="en-US" sz="1400">
                        <a:solidFill>
                          <a:schemeClr val="bg2">
                            <a:lumMod val="25000"/>
                          </a:schemeClr>
                        </a:solidFill>
                      </a:endParaRPr>
                    </a:p>
                  </a:txBody>
                  <a:tcPr anchor="ctr">
                    <a:solidFill>
                      <a:schemeClr val="accent1"/>
                    </a:solidFill>
                  </a:tcPr>
                </a:tc>
                <a:extLst>
                  <a:ext uri="{0D108BD9-81ED-4DB2-BD59-A6C34878D82A}">
                    <a16:rowId xmlns:a16="http://schemas.microsoft.com/office/drawing/2014/main" val="10002"/>
                  </a:ext>
                </a:extLst>
              </a:tr>
              <a:tr h="559292">
                <a:tc>
                  <a:txBody>
                    <a:bodyPr/>
                    <a:lstStyle/>
                    <a:p>
                      <a:pPr algn="l"/>
                      <a:r>
                        <a:rPr lang="en-US" sz="1400">
                          <a:solidFill>
                            <a:schemeClr val="bg2">
                              <a:lumMod val="25000"/>
                            </a:schemeClr>
                          </a:solidFill>
                        </a:rPr>
                        <a:t>Lưu trữ tags</a:t>
                      </a:r>
                    </a:p>
                  </a:txBody>
                  <a:tcPr anchor="ctr">
                    <a:solidFill>
                      <a:srgbClr val="FFFF00"/>
                    </a:solidFill>
                  </a:tcPr>
                </a:tc>
                <a:extLst>
                  <a:ext uri="{0D108BD9-81ED-4DB2-BD59-A6C34878D82A}">
                    <a16:rowId xmlns:a16="http://schemas.microsoft.com/office/drawing/2014/main" val="10003"/>
                  </a:ext>
                </a:extLst>
              </a:tr>
              <a:tr h="559292">
                <a:tc>
                  <a:txBody>
                    <a:bodyPr/>
                    <a:lstStyle/>
                    <a:p>
                      <a:pPr algn="l"/>
                      <a:r>
                        <a:rPr lang="en-US" sz="1400">
                          <a:solidFill>
                            <a:schemeClr val="bg2">
                              <a:lumMod val="25000"/>
                            </a:schemeClr>
                          </a:solidFill>
                        </a:rPr>
                        <a:t>Alarm, Trend, Faceplate</a:t>
                      </a:r>
                    </a:p>
                  </a:txBody>
                  <a:tcPr anchor="ctr">
                    <a:solidFill>
                      <a:schemeClr val="accent1"/>
                    </a:solidFill>
                  </a:tcPr>
                </a:tc>
                <a:extLst>
                  <a:ext uri="{0D108BD9-81ED-4DB2-BD59-A6C34878D82A}">
                    <a16:rowId xmlns:a16="http://schemas.microsoft.com/office/drawing/2014/main" val="10004"/>
                  </a:ext>
                </a:extLst>
              </a:tr>
              <a:tr h="559292">
                <a:tc>
                  <a:txBody>
                    <a:bodyPr/>
                    <a:lstStyle/>
                    <a:p>
                      <a:pPr algn="l"/>
                      <a:r>
                        <a:rPr lang="en-US" sz="1400">
                          <a:solidFill>
                            <a:schemeClr val="bg2">
                              <a:lumMod val="25000"/>
                            </a:schemeClr>
                          </a:solidFill>
                        </a:rPr>
                        <a:t>User administration</a:t>
                      </a:r>
                    </a:p>
                  </a:txBody>
                  <a:tcPr anchor="ctr">
                    <a:solidFill>
                      <a:schemeClr val="accent1"/>
                    </a:solidFill>
                  </a:tcPr>
                </a:tc>
                <a:extLst>
                  <a:ext uri="{0D108BD9-81ED-4DB2-BD59-A6C34878D82A}">
                    <a16:rowId xmlns:a16="http://schemas.microsoft.com/office/drawing/2014/main" val="10005"/>
                  </a:ext>
                </a:extLst>
              </a:tr>
              <a:tr h="559292">
                <a:tc>
                  <a:txBody>
                    <a:bodyPr/>
                    <a:lstStyle/>
                    <a:p>
                      <a:r>
                        <a:rPr lang="en-US" sz="1400" b="0">
                          <a:solidFill>
                            <a:schemeClr val="accent6"/>
                          </a:solidFill>
                        </a:rPr>
                        <a:t>Kết nối S7-1200</a:t>
                      </a:r>
                    </a:p>
                  </a:txBody>
                  <a:tcPr anchor="ctr">
                    <a:solidFill>
                      <a:schemeClr val="accent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375334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7907661-047C-4DF7-A0EA-0E69E55792C7}"/>
              </a:ext>
            </a:extLst>
          </p:cNvPr>
          <p:cNvSpPr/>
          <p:nvPr/>
        </p:nvSpPr>
        <p:spPr>
          <a:xfrm>
            <a:off x="2079328" y="445321"/>
            <a:ext cx="5178721" cy="368049"/>
          </a:xfrm>
          <a:prstGeom prst="rect">
            <a:avLst/>
          </a:prstGeom>
        </p:spPr>
        <p:txBody>
          <a:bodyPr wrap="square">
            <a:spAutoFit/>
          </a:bodyPr>
          <a:lstStyle/>
          <a:p>
            <a:pPr marL="682625" indent="-342900" hangingPunct="0">
              <a:lnSpc>
                <a:spcPct val="120000"/>
              </a:lnSpc>
            </a:pPr>
            <a:r>
              <a:rPr lang="en-US" sz="1600" b="1">
                <a:solidFill>
                  <a:srgbClr val="002060"/>
                </a:solidFill>
                <a:latin typeface="+mj-lt"/>
                <a:ea typeface="Times New Roman" panose="02020603050405020304" pitchFamily="18" charset="0"/>
                <a:cs typeface="Times New Roman" panose="02020603050405020304" pitchFamily="18" charset="0"/>
              </a:rPr>
              <a:t>Lưu trữ tags – Data logging – Phương pháp logging</a:t>
            </a:r>
            <a:endParaRPr lang="en-US" sz="1600">
              <a:solidFill>
                <a:srgbClr val="002060"/>
              </a:solidFill>
              <a:latin typeface="+mj-lt"/>
              <a:ea typeface="Times New Roman" panose="02020603050405020304" pitchFamily="18" charset="0"/>
              <a:cs typeface="Arial" pitchFamily="34" charset="0"/>
            </a:endParaRPr>
          </a:p>
        </p:txBody>
      </p:sp>
      <p:sp>
        <p:nvSpPr>
          <p:cNvPr id="22" name="Rectangle 21">
            <a:extLst>
              <a:ext uri="{FF2B5EF4-FFF2-40B4-BE49-F238E27FC236}">
                <a16:creationId xmlns:a16="http://schemas.microsoft.com/office/drawing/2014/main" id="{6BEEB457-AA41-4FF8-A59B-D0AE28FB29F2}"/>
              </a:ext>
            </a:extLst>
          </p:cNvPr>
          <p:cNvSpPr/>
          <p:nvPr/>
        </p:nvSpPr>
        <p:spPr>
          <a:xfrm>
            <a:off x="2380101" y="813370"/>
            <a:ext cx="9526149" cy="556434"/>
          </a:xfrm>
          <a:prstGeom prst="rect">
            <a:avLst/>
          </a:prstGeom>
        </p:spPr>
        <p:txBody>
          <a:bodyPr wrap="square">
            <a:spAutoFit/>
          </a:bodyPr>
          <a:lstStyle/>
          <a:p>
            <a:pPr marL="457200" marR="0" lvl="0" indent="-285750" algn="just" defTabSz="914400" rtl="0" eaLnBrk="1" fontAlgn="auto" latinLnBrk="0" hangingPunct="0">
              <a:lnSpc>
                <a:spcPct val="120000"/>
              </a:lnSpc>
              <a:spcBef>
                <a:spcPts val="0"/>
              </a:spcBef>
              <a:spcAft>
                <a:spcPts val="0"/>
              </a:spcAft>
              <a:buClrTx/>
              <a:buSzTx/>
              <a:buFontTx/>
              <a:buChar char="-"/>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Bạn có thể sử dụng các phương pháp logging khác nhau để ghi các giá trị của quá trình.</a:t>
            </a:r>
          </a:p>
          <a:p>
            <a:pPr marL="457200" marR="0" lvl="0" indent="-285750" algn="just" defTabSz="914400" rtl="0" eaLnBrk="1" fontAlgn="auto" latinLnBrk="0" hangingPunct="0">
              <a:lnSpc>
                <a:spcPct val="120000"/>
              </a:lnSpc>
              <a:spcBef>
                <a:spcPts val="0"/>
              </a:spcBef>
              <a:spcAft>
                <a:spcPts val="0"/>
              </a:spcAft>
              <a:buClrTx/>
              <a:buSzTx/>
              <a:buFontTx/>
              <a:buChar char="-"/>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Phương pháp logging được xác định bởi Trigger mode đã chọn. Các phương pháp logging sau có sẵn trong Runtime:</a:t>
            </a:r>
          </a:p>
        </p:txBody>
      </p:sp>
      <p:graphicFrame>
        <p:nvGraphicFramePr>
          <p:cNvPr id="3" name="Diagram 2">
            <a:extLst>
              <a:ext uri="{FF2B5EF4-FFF2-40B4-BE49-F238E27FC236}">
                <a16:creationId xmlns:a16="http://schemas.microsoft.com/office/drawing/2014/main" id="{F77E9783-D261-4625-9EC1-94DAC16C871B}"/>
              </a:ext>
            </a:extLst>
          </p:cNvPr>
          <p:cNvGraphicFramePr/>
          <p:nvPr>
            <p:extLst>
              <p:ext uri="{D42A27DB-BD31-4B8C-83A1-F6EECF244321}">
                <p14:modId xmlns:p14="http://schemas.microsoft.com/office/powerpoint/2010/main" val="1015227182"/>
              </p:ext>
            </p:extLst>
          </p:nvPr>
        </p:nvGraphicFramePr>
        <p:xfrm>
          <a:off x="2930525" y="1737853"/>
          <a:ext cx="6330950" cy="2990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5" name="Table 14">
            <a:extLst>
              <a:ext uri="{FF2B5EF4-FFF2-40B4-BE49-F238E27FC236}">
                <a16:creationId xmlns:a16="http://schemas.microsoft.com/office/drawing/2014/main" id="{E829C7F9-E58A-4F91-9A00-ACD7E1BA7133}"/>
              </a:ext>
            </a:extLst>
          </p:cNvPr>
          <p:cNvGraphicFramePr>
            <a:graphicFrameLocks noGrp="1"/>
          </p:cNvGraphicFramePr>
          <p:nvPr>
            <p:extLst>
              <p:ext uri="{D42A27DB-BD31-4B8C-83A1-F6EECF244321}">
                <p14:modId xmlns:p14="http://schemas.microsoft.com/office/powerpoint/2010/main" val="3626868286"/>
              </p:ext>
            </p:extLst>
          </p:nvPr>
        </p:nvGraphicFramePr>
        <p:xfrm>
          <a:off x="53340" y="492955"/>
          <a:ext cx="2336801" cy="3915044"/>
        </p:xfrm>
        <a:graphic>
          <a:graphicData uri="http://schemas.openxmlformats.org/drawingml/2006/table">
            <a:tbl>
              <a:tblPr firstRow="1" bandRow="1">
                <a:tableStyleId>{5C22544A-7EE6-4342-B048-85BDC9FD1C3A}</a:tableStyleId>
              </a:tblPr>
              <a:tblGrid>
                <a:gridCol w="2336801">
                  <a:extLst>
                    <a:ext uri="{9D8B030D-6E8A-4147-A177-3AD203B41FA5}">
                      <a16:colId xmlns:a16="http://schemas.microsoft.com/office/drawing/2014/main" val="20000"/>
                    </a:ext>
                  </a:extLst>
                </a:gridCol>
              </a:tblGrid>
              <a:tr h="559292">
                <a:tc>
                  <a:txBody>
                    <a:bodyPr/>
                    <a:lstStyle/>
                    <a:p>
                      <a:pPr algn="l"/>
                      <a:r>
                        <a:rPr lang="en-US" sz="1400">
                          <a:solidFill>
                            <a:schemeClr val="bg2">
                              <a:lumMod val="25000"/>
                            </a:schemeClr>
                          </a:solidFill>
                        </a:rPr>
                        <a:t>WINCC PROFESSIONAL</a:t>
                      </a:r>
                    </a:p>
                  </a:txBody>
                  <a:tcPr anchor="ctr">
                    <a:solidFill>
                      <a:schemeClr val="accent1"/>
                    </a:solidFill>
                  </a:tcPr>
                </a:tc>
                <a:extLst>
                  <a:ext uri="{0D108BD9-81ED-4DB2-BD59-A6C34878D82A}">
                    <a16:rowId xmlns:a16="http://schemas.microsoft.com/office/drawing/2014/main" val="10000"/>
                  </a:ext>
                </a:extLst>
              </a:tr>
              <a:tr h="559292">
                <a:tc>
                  <a:txBody>
                    <a:bodyPr/>
                    <a:lstStyle/>
                    <a:p>
                      <a:pPr algn="l"/>
                      <a:r>
                        <a:rPr lang="en-US" sz="1400" err="1">
                          <a:solidFill>
                            <a:schemeClr val="bg2">
                              <a:lumMod val="25000"/>
                            </a:schemeClr>
                          </a:solidFill>
                        </a:rPr>
                        <a:t>Giới</a:t>
                      </a:r>
                      <a:r>
                        <a:rPr lang="en-US" sz="1400">
                          <a:solidFill>
                            <a:schemeClr val="bg2">
                              <a:lumMod val="25000"/>
                            </a:schemeClr>
                          </a:solidFill>
                        </a:rPr>
                        <a:t> </a:t>
                      </a:r>
                      <a:r>
                        <a:rPr lang="en-US" sz="1400" err="1">
                          <a:solidFill>
                            <a:schemeClr val="bg2">
                              <a:lumMod val="25000"/>
                            </a:schemeClr>
                          </a:solidFill>
                        </a:rPr>
                        <a:t>thiệu</a:t>
                      </a:r>
                      <a:endParaRPr lang="en-US" sz="1400">
                        <a:solidFill>
                          <a:schemeClr val="bg2">
                            <a:lumMod val="25000"/>
                          </a:schemeClr>
                        </a:solidFill>
                      </a:endParaRPr>
                    </a:p>
                  </a:txBody>
                  <a:tcPr anchor="ctr">
                    <a:solidFill>
                      <a:schemeClr val="accent1"/>
                    </a:solidFill>
                  </a:tcPr>
                </a:tc>
                <a:extLst>
                  <a:ext uri="{0D108BD9-81ED-4DB2-BD59-A6C34878D82A}">
                    <a16:rowId xmlns:a16="http://schemas.microsoft.com/office/drawing/2014/main" val="10001"/>
                  </a:ext>
                </a:extLst>
              </a:tr>
              <a:tr h="5592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err="1">
                          <a:solidFill>
                            <a:schemeClr val="bg2">
                              <a:lumMod val="25000"/>
                            </a:schemeClr>
                          </a:solidFill>
                        </a:rPr>
                        <a:t>Tạo</a:t>
                      </a:r>
                      <a:r>
                        <a:rPr lang="en-US" sz="1400">
                          <a:solidFill>
                            <a:schemeClr val="bg2">
                              <a:lumMod val="25000"/>
                            </a:schemeClr>
                          </a:solidFill>
                        </a:rPr>
                        <a:t> </a:t>
                      </a:r>
                      <a:r>
                        <a:rPr lang="en-US" sz="1400" err="1">
                          <a:solidFill>
                            <a:schemeClr val="bg2">
                              <a:lumMod val="25000"/>
                            </a:schemeClr>
                          </a:solidFill>
                        </a:rPr>
                        <a:t>dự</a:t>
                      </a:r>
                      <a:r>
                        <a:rPr lang="en-US" sz="1400">
                          <a:solidFill>
                            <a:schemeClr val="bg2">
                              <a:lumMod val="25000"/>
                            </a:schemeClr>
                          </a:solidFill>
                        </a:rPr>
                        <a:t> </a:t>
                      </a:r>
                      <a:r>
                        <a:rPr lang="en-US" sz="1400" err="1">
                          <a:solidFill>
                            <a:schemeClr val="bg2">
                              <a:lumMod val="25000"/>
                            </a:schemeClr>
                          </a:solidFill>
                        </a:rPr>
                        <a:t>án</a:t>
                      </a:r>
                      <a:endParaRPr lang="en-US" sz="1400">
                        <a:solidFill>
                          <a:schemeClr val="bg2">
                            <a:lumMod val="25000"/>
                          </a:schemeClr>
                        </a:solidFill>
                      </a:endParaRPr>
                    </a:p>
                  </a:txBody>
                  <a:tcPr anchor="ctr">
                    <a:solidFill>
                      <a:schemeClr val="accent1"/>
                    </a:solidFill>
                  </a:tcPr>
                </a:tc>
                <a:extLst>
                  <a:ext uri="{0D108BD9-81ED-4DB2-BD59-A6C34878D82A}">
                    <a16:rowId xmlns:a16="http://schemas.microsoft.com/office/drawing/2014/main" val="10002"/>
                  </a:ext>
                </a:extLst>
              </a:tr>
              <a:tr h="559292">
                <a:tc>
                  <a:txBody>
                    <a:bodyPr/>
                    <a:lstStyle/>
                    <a:p>
                      <a:pPr algn="l"/>
                      <a:r>
                        <a:rPr lang="en-US" sz="1400">
                          <a:solidFill>
                            <a:schemeClr val="bg2">
                              <a:lumMod val="25000"/>
                            </a:schemeClr>
                          </a:solidFill>
                        </a:rPr>
                        <a:t>Lưu trữ tags</a:t>
                      </a:r>
                    </a:p>
                  </a:txBody>
                  <a:tcPr anchor="ctr">
                    <a:solidFill>
                      <a:srgbClr val="FFFF00"/>
                    </a:solidFill>
                  </a:tcPr>
                </a:tc>
                <a:extLst>
                  <a:ext uri="{0D108BD9-81ED-4DB2-BD59-A6C34878D82A}">
                    <a16:rowId xmlns:a16="http://schemas.microsoft.com/office/drawing/2014/main" val="10003"/>
                  </a:ext>
                </a:extLst>
              </a:tr>
              <a:tr h="559292">
                <a:tc>
                  <a:txBody>
                    <a:bodyPr/>
                    <a:lstStyle/>
                    <a:p>
                      <a:pPr algn="l"/>
                      <a:r>
                        <a:rPr lang="en-US" sz="1400">
                          <a:solidFill>
                            <a:schemeClr val="bg2">
                              <a:lumMod val="25000"/>
                            </a:schemeClr>
                          </a:solidFill>
                        </a:rPr>
                        <a:t>Alarm, Trend, Faceplate</a:t>
                      </a:r>
                    </a:p>
                  </a:txBody>
                  <a:tcPr anchor="ctr">
                    <a:solidFill>
                      <a:schemeClr val="accent1"/>
                    </a:solidFill>
                  </a:tcPr>
                </a:tc>
                <a:extLst>
                  <a:ext uri="{0D108BD9-81ED-4DB2-BD59-A6C34878D82A}">
                    <a16:rowId xmlns:a16="http://schemas.microsoft.com/office/drawing/2014/main" val="10004"/>
                  </a:ext>
                </a:extLst>
              </a:tr>
              <a:tr h="559292">
                <a:tc>
                  <a:txBody>
                    <a:bodyPr/>
                    <a:lstStyle/>
                    <a:p>
                      <a:pPr algn="l"/>
                      <a:r>
                        <a:rPr lang="en-US" sz="1400">
                          <a:solidFill>
                            <a:schemeClr val="bg2">
                              <a:lumMod val="25000"/>
                            </a:schemeClr>
                          </a:solidFill>
                        </a:rPr>
                        <a:t>User administration</a:t>
                      </a:r>
                    </a:p>
                  </a:txBody>
                  <a:tcPr anchor="ctr">
                    <a:solidFill>
                      <a:schemeClr val="accent1"/>
                    </a:solidFill>
                  </a:tcPr>
                </a:tc>
                <a:extLst>
                  <a:ext uri="{0D108BD9-81ED-4DB2-BD59-A6C34878D82A}">
                    <a16:rowId xmlns:a16="http://schemas.microsoft.com/office/drawing/2014/main" val="10005"/>
                  </a:ext>
                </a:extLst>
              </a:tr>
              <a:tr h="559292">
                <a:tc>
                  <a:txBody>
                    <a:bodyPr/>
                    <a:lstStyle/>
                    <a:p>
                      <a:r>
                        <a:rPr lang="en-US" sz="1400" b="0">
                          <a:solidFill>
                            <a:schemeClr val="accent6"/>
                          </a:solidFill>
                        </a:rPr>
                        <a:t>Kết nối S7-1200</a:t>
                      </a:r>
                    </a:p>
                  </a:txBody>
                  <a:tcPr anchor="ctr">
                    <a:solidFill>
                      <a:schemeClr val="accent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884442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7907661-047C-4DF7-A0EA-0E69E55792C7}"/>
              </a:ext>
            </a:extLst>
          </p:cNvPr>
          <p:cNvSpPr/>
          <p:nvPr/>
        </p:nvSpPr>
        <p:spPr>
          <a:xfrm>
            <a:off x="2079328" y="445321"/>
            <a:ext cx="5493047" cy="368049"/>
          </a:xfrm>
          <a:prstGeom prst="rect">
            <a:avLst/>
          </a:prstGeom>
        </p:spPr>
        <p:txBody>
          <a:bodyPr wrap="square">
            <a:spAutoFit/>
          </a:bodyPr>
          <a:lstStyle/>
          <a:p>
            <a:pPr marL="682625" indent="-342900" hangingPunct="0">
              <a:lnSpc>
                <a:spcPct val="120000"/>
              </a:lnSpc>
            </a:pPr>
            <a:r>
              <a:rPr lang="en-US" sz="1600" b="1">
                <a:solidFill>
                  <a:srgbClr val="002060"/>
                </a:solidFill>
                <a:latin typeface="+mj-lt"/>
                <a:ea typeface="Times New Roman" panose="02020603050405020304" pitchFamily="18" charset="0"/>
                <a:cs typeface="Times New Roman" panose="02020603050405020304" pitchFamily="18" charset="0"/>
              </a:rPr>
              <a:t>Lưu trữ tags – Logging methods – Cyclic data logging</a:t>
            </a:r>
            <a:endParaRPr lang="en-US" sz="1600">
              <a:solidFill>
                <a:srgbClr val="002060"/>
              </a:solidFill>
              <a:latin typeface="+mj-lt"/>
              <a:ea typeface="Times New Roman" panose="02020603050405020304" pitchFamily="18" charset="0"/>
              <a:cs typeface="Arial" pitchFamily="34" charset="0"/>
            </a:endParaRPr>
          </a:p>
        </p:txBody>
      </p:sp>
      <p:sp>
        <p:nvSpPr>
          <p:cNvPr id="22" name="Rectangle 21">
            <a:extLst>
              <a:ext uri="{FF2B5EF4-FFF2-40B4-BE49-F238E27FC236}">
                <a16:creationId xmlns:a16="http://schemas.microsoft.com/office/drawing/2014/main" id="{6BEEB457-AA41-4FF8-A59B-D0AE28FB29F2}"/>
              </a:ext>
            </a:extLst>
          </p:cNvPr>
          <p:cNvSpPr/>
          <p:nvPr/>
        </p:nvSpPr>
        <p:spPr>
          <a:xfrm>
            <a:off x="2380101" y="813370"/>
            <a:ext cx="9526149" cy="1036566"/>
          </a:xfrm>
          <a:prstGeom prst="rect">
            <a:avLst/>
          </a:prstGeom>
        </p:spPr>
        <p:txBody>
          <a:bodyPr wrap="square">
            <a:spAutoFit/>
          </a:bodyPr>
          <a:lstStyle/>
          <a:p>
            <a:pPr marL="457200" marR="0" lvl="0" indent="-285750" algn="just" defTabSz="914400" rtl="0" eaLnBrk="1" fontAlgn="auto" latinLnBrk="0" hangingPunct="0">
              <a:lnSpc>
                <a:spcPct val="120000"/>
              </a:lnSpc>
              <a:spcBef>
                <a:spcPts val="0"/>
              </a:spcBef>
              <a:spcAft>
                <a:spcPts val="0"/>
              </a:spcAft>
              <a:buClrTx/>
              <a:buSzTx/>
              <a:buFontTx/>
              <a:buChar char="-"/>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Cyclic data logging bắt đầu khi Runtime bắt đầu chạy.</a:t>
            </a:r>
          </a:p>
          <a:p>
            <a:pPr marL="457200" marR="0" lvl="0" indent="-285750" algn="just" defTabSz="914400" rtl="0" eaLnBrk="1" fontAlgn="auto" latinLnBrk="0" hangingPunct="0">
              <a:lnSpc>
                <a:spcPct val="120000"/>
              </a:lnSpc>
              <a:spcBef>
                <a:spcPts val="0"/>
              </a:spcBef>
              <a:spcAft>
                <a:spcPts val="0"/>
              </a:spcAft>
              <a:buClrTx/>
              <a:buSzTx/>
              <a:buFontTx/>
              <a:buChar char="-"/>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Các giá trị quy trình được thu thập ở mức cố định theo chu kỳ và được lưu trữ trong log database.</a:t>
            </a:r>
          </a:p>
          <a:p>
            <a:pPr marL="457200" marR="0" lvl="0" indent="-285750" algn="just" defTabSz="914400" rtl="0" eaLnBrk="1" fontAlgn="auto" latinLnBrk="0" hangingPunct="0">
              <a:lnSpc>
                <a:spcPct val="120000"/>
              </a:lnSpc>
              <a:spcBef>
                <a:spcPts val="0"/>
              </a:spcBef>
              <a:spcAft>
                <a:spcPts val="0"/>
              </a:spcAft>
              <a:buClrTx/>
              <a:buSzTx/>
              <a:buFontTx/>
              <a:buChar char="-"/>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Bạn có thể cài đặt các giới hạn.</a:t>
            </a:r>
          </a:p>
          <a:p>
            <a:pPr marL="457200" marR="0" lvl="0" indent="-285750" algn="just" defTabSz="914400" rtl="0" eaLnBrk="1" fontAlgn="auto" latinLnBrk="0" hangingPunct="0">
              <a:lnSpc>
                <a:spcPct val="120000"/>
              </a:lnSpc>
              <a:spcBef>
                <a:spcPts val="0"/>
              </a:spcBef>
              <a:spcAft>
                <a:spcPts val="0"/>
              </a:spcAft>
              <a:buClrTx/>
              <a:buSzTx/>
              <a:buFontTx/>
              <a:buChar char="-"/>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Cyclic data logging làm việc như thế nào?</a:t>
            </a:r>
          </a:p>
        </p:txBody>
      </p:sp>
      <p:pic>
        <p:nvPicPr>
          <p:cNvPr id="4" name="Picture 3">
            <a:extLst>
              <a:ext uri="{FF2B5EF4-FFF2-40B4-BE49-F238E27FC236}">
                <a16:creationId xmlns:a16="http://schemas.microsoft.com/office/drawing/2014/main" id="{83E99EE7-4E99-4BD5-ACEF-E277AC5A366B}"/>
              </a:ext>
            </a:extLst>
          </p:cNvPr>
          <p:cNvPicPr>
            <a:picLocks noChangeAspect="1"/>
          </p:cNvPicPr>
          <p:nvPr/>
        </p:nvPicPr>
        <p:blipFill>
          <a:blip r:embed="rId3"/>
          <a:stretch>
            <a:fillRect/>
          </a:stretch>
        </p:blipFill>
        <p:spPr>
          <a:xfrm>
            <a:off x="3271837" y="2081212"/>
            <a:ext cx="6791325" cy="2695575"/>
          </a:xfrm>
          <a:prstGeom prst="rect">
            <a:avLst/>
          </a:prstGeom>
        </p:spPr>
      </p:pic>
      <p:sp>
        <p:nvSpPr>
          <p:cNvPr id="8" name="Rectangle 7">
            <a:extLst>
              <a:ext uri="{FF2B5EF4-FFF2-40B4-BE49-F238E27FC236}">
                <a16:creationId xmlns:a16="http://schemas.microsoft.com/office/drawing/2014/main" id="{370DF8F1-2856-41EA-AB43-ABBFA81D3279}"/>
              </a:ext>
            </a:extLst>
          </p:cNvPr>
          <p:cNvSpPr/>
          <p:nvPr/>
        </p:nvSpPr>
        <p:spPr>
          <a:xfrm>
            <a:off x="2390141" y="4776048"/>
            <a:ext cx="9526149" cy="1516697"/>
          </a:xfrm>
          <a:prstGeom prst="rect">
            <a:avLst/>
          </a:prstGeom>
        </p:spPr>
        <p:txBody>
          <a:bodyPr wrap="square">
            <a:spAutoFit/>
          </a:bodyPr>
          <a:lstStyle/>
          <a:p>
            <a:pPr marL="457200" marR="0" lvl="0" indent="-285750" algn="just" defTabSz="914400" rtl="0" eaLnBrk="1" fontAlgn="auto" latinLnBrk="0" hangingPunct="0">
              <a:lnSpc>
                <a:spcPct val="120000"/>
              </a:lnSpc>
              <a:spcBef>
                <a:spcPts val="0"/>
              </a:spcBef>
              <a:spcAft>
                <a:spcPts val="0"/>
              </a:spcAft>
              <a:buClrTx/>
              <a:buSzTx/>
              <a:buFontTx/>
              <a:buChar char="-"/>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Chu kỳ thu thập (1) xác định khi nào giá trị quá trình được đọc từ bộ nhớ  PLC được kết nối..</a:t>
            </a:r>
          </a:p>
          <a:p>
            <a:pPr marL="457200" marR="0" lvl="0" indent="-285750" algn="just" defTabSz="914400" rtl="0" eaLnBrk="1" fontAlgn="auto" latinLnBrk="0" hangingPunct="0">
              <a:lnSpc>
                <a:spcPct val="120000"/>
              </a:lnSpc>
              <a:spcBef>
                <a:spcPts val="0"/>
              </a:spcBef>
              <a:spcAft>
                <a:spcPts val="0"/>
              </a:spcAft>
              <a:buClrTx/>
              <a:buSzTx/>
              <a:buFontTx/>
              <a:buChar char="-"/>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Thành phần Runtime của hệ thống logging xử lý giá trị quá trình:</a:t>
            </a:r>
          </a:p>
          <a:p>
            <a:pPr marL="171450" marR="0" lvl="0" algn="just" defTabSz="914400" rtl="0" eaLnBrk="1" fontAlgn="auto" latinLnBrk="0" hangingPunct="0">
              <a:lnSpc>
                <a:spcPct val="120000"/>
              </a:lnSpc>
              <a:spcBef>
                <a:spcPts val="0"/>
              </a:spcBef>
              <a:spcAft>
                <a:spcPts val="0"/>
              </a:spcAft>
              <a:buClrTx/>
              <a:buSzTx/>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	+ (2) Việc giá trị quy trình có được ghi lại hay không sẽ phụ thuộc vào cách quy định cấu hình hệ thống. Ví dụ: giá trị quy trình có thể phải thay đổi một lượng nhất định hoặc tỷ lệ phần trăm.</a:t>
            </a:r>
          </a:p>
          <a:p>
            <a:pPr marL="171450" marR="0" lvl="0" algn="just" defTabSz="914400" rtl="0" eaLnBrk="1" fontAlgn="auto" latinLnBrk="0" hangingPunct="0">
              <a:lnSpc>
                <a:spcPct val="120000"/>
              </a:lnSpc>
              <a:spcBef>
                <a:spcPts val="0"/>
              </a:spcBef>
              <a:spcAft>
                <a:spcPts val="0"/>
              </a:spcAft>
              <a:buClrTx/>
              <a:buSzTx/>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	+ Hàm logging (3) xác định cách xử lý các giá trị quy trình thu được (ví dụ “lấy trung bình”)</a:t>
            </a:r>
          </a:p>
          <a:p>
            <a:pPr marL="457200" marR="0" lvl="0" indent="-285750" algn="just" defTabSz="914400" rtl="0" eaLnBrk="1" fontAlgn="auto" latinLnBrk="0" hangingPunct="0">
              <a:lnSpc>
                <a:spcPct val="120000"/>
              </a:lnSpc>
              <a:spcBef>
                <a:spcPts val="0"/>
              </a:spcBef>
              <a:spcAft>
                <a:spcPts val="0"/>
              </a:spcAft>
              <a:buClrTx/>
              <a:buSzTx/>
              <a:buFontTx/>
              <a:buChar char="-"/>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Chu kỳ logging (4) xác định khi nào giá trị quá trình đã xử lý được ghi vào log database.</a:t>
            </a:r>
          </a:p>
        </p:txBody>
      </p:sp>
      <p:graphicFrame>
        <p:nvGraphicFramePr>
          <p:cNvPr id="9" name="Table 8">
            <a:extLst>
              <a:ext uri="{FF2B5EF4-FFF2-40B4-BE49-F238E27FC236}">
                <a16:creationId xmlns:a16="http://schemas.microsoft.com/office/drawing/2014/main" id="{2F753EF8-D56C-4FB8-ACC2-08586F1CD865}"/>
              </a:ext>
            </a:extLst>
          </p:cNvPr>
          <p:cNvGraphicFramePr>
            <a:graphicFrameLocks noGrp="1"/>
          </p:cNvGraphicFramePr>
          <p:nvPr>
            <p:extLst>
              <p:ext uri="{D42A27DB-BD31-4B8C-83A1-F6EECF244321}">
                <p14:modId xmlns:p14="http://schemas.microsoft.com/office/powerpoint/2010/main" val="3626868286"/>
              </p:ext>
            </p:extLst>
          </p:nvPr>
        </p:nvGraphicFramePr>
        <p:xfrm>
          <a:off x="53340" y="492955"/>
          <a:ext cx="2336801" cy="3915044"/>
        </p:xfrm>
        <a:graphic>
          <a:graphicData uri="http://schemas.openxmlformats.org/drawingml/2006/table">
            <a:tbl>
              <a:tblPr firstRow="1" bandRow="1">
                <a:tableStyleId>{5C22544A-7EE6-4342-B048-85BDC9FD1C3A}</a:tableStyleId>
              </a:tblPr>
              <a:tblGrid>
                <a:gridCol w="2336801">
                  <a:extLst>
                    <a:ext uri="{9D8B030D-6E8A-4147-A177-3AD203B41FA5}">
                      <a16:colId xmlns:a16="http://schemas.microsoft.com/office/drawing/2014/main" val="20000"/>
                    </a:ext>
                  </a:extLst>
                </a:gridCol>
              </a:tblGrid>
              <a:tr h="559292">
                <a:tc>
                  <a:txBody>
                    <a:bodyPr/>
                    <a:lstStyle/>
                    <a:p>
                      <a:pPr algn="l"/>
                      <a:r>
                        <a:rPr lang="en-US" sz="1400">
                          <a:solidFill>
                            <a:schemeClr val="bg2">
                              <a:lumMod val="25000"/>
                            </a:schemeClr>
                          </a:solidFill>
                        </a:rPr>
                        <a:t>WINCC PROFESSIONAL</a:t>
                      </a:r>
                    </a:p>
                  </a:txBody>
                  <a:tcPr anchor="ctr">
                    <a:solidFill>
                      <a:schemeClr val="accent1"/>
                    </a:solidFill>
                  </a:tcPr>
                </a:tc>
                <a:extLst>
                  <a:ext uri="{0D108BD9-81ED-4DB2-BD59-A6C34878D82A}">
                    <a16:rowId xmlns:a16="http://schemas.microsoft.com/office/drawing/2014/main" val="10000"/>
                  </a:ext>
                </a:extLst>
              </a:tr>
              <a:tr h="559292">
                <a:tc>
                  <a:txBody>
                    <a:bodyPr/>
                    <a:lstStyle/>
                    <a:p>
                      <a:pPr algn="l"/>
                      <a:r>
                        <a:rPr lang="en-US" sz="1400" err="1">
                          <a:solidFill>
                            <a:schemeClr val="bg2">
                              <a:lumMod val="25000"/>
                            </a:schemeClr>
                          </a:solidFill>
                        </a:rPr>
                        <a:t>Giới</a:t>
                      </a:r>
                      <a:r>
                        <a:rPr lang="en-US" sz="1400">
                          <a:solidFill>
                            <a:schemeClr val="bg2">
                              <a:lumMod val="25000"/>
                            </a:schemeClr>
                          </a:solidFill>
                        </a:rPr>
                        <a:t> </a:t>
                      </a:r>
                      <a:r>
                        <a:rPr lang="en-US" sz="1400" err="1">
                          <a:solidFill>
                            <a:schemeClr val="bg2">
                              <a:lumMod val="25000"/>
                            </a:schemeClr>
                          </a:solidFill>
                        </a:rPr>
                        <a:t>thiệu</a:t>
                      </a:r>
                      <a:endParaRPr lang="en-US" sz="1400">
                        <a:solidFill>
                          <a:schemeClr val="bg2">
                            <a:lumMod val="25000"/>
                          </a:schemeClr>
                        </a:solidFill>
                      </a:endParaRPr>
                    </a:p>
                  </a:txBody>
                  <a:tcPr anchor="ctr">
                    <a:solidFill>
                      <a:schemeClr val="accent1"/>
                    </a:solidFill>
                  </a:tcPr>
                </a:tc>
                <a:extLst>
                  <a:ext uri="{0D108BD9-81ED-4DB2-BD59-A6C34878D82A}">
                    <a16:rowId xmlns:a16="http://schemas.microsoft.com/office/drawing/2014/main" val="10001"/>
                  </a:ext>
                </a:extLst>
              </a:tr>
              <a:tr h="5592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err="1">
                          <a:solidFill>
                            <a:schemeClr val="bg2">
                              <a:lumMod val="25000"/>
                            </a:schemeClr>
                          </a:solidFill>
                        </a:rPr>
                        <a:t>Tạo</a:t>
                      </a:r>
                      <a:r>
                        <a:rPr lang="en-US" sz="1400">
                          <a:solidFill>
                            <a:schemeClr val="bg2">
                              <a:lumMod val="25000"/>
                            </a:schemeClr>
                          </a:solidFill>
                        </a:rPr>
                        <a:t> </a:t>
                      </a:r>
                      <a:r>
                        <a:rPr lang="en-US" sz="1400" err="1">
                          <a:solidFill>
                            <a:schemeClr val="bg2">
                              <a:lumMod val="25000"/>
                            </a:schemeClr>
                          </a:solidFill>
                        </a:rPr>
                        <a:t>dự</a:t>
                      </a:r>
                      <a:r>
                        <a:rPr lang="en-US" sz="1400">
                          <a:solidFill>
                            <a:schemeClr val="bg2">
                              <a:lumMod val="25000"/>
                            </a:schemeClr>
                          </a:solidFill>
                        </a:rPr>
                        <a:t> </a:t>
                      </a:r>
                      <a:r>
                        <a:rPr lang="en-US" sz="1400" err="1">
                          <a:solidFill>
                            <a:schemeClr val="bg2">
                              <a:lumMod val="25000"/>
                            </a:schemeClr>
                          </a:solidFill>
                        </a:rPr>
                        <a:t>án</a:t>
                      </a:r>
                      <a:endParaRPr lang="en-US" sz="1400">
                        <a:solidFill>
                          <a:schemeClr val="bg2">
                            <a:lumMod val="25000"/>
                          </a:schemeClr>
                        </a:solidFill>
                      </a:endParaRPr>
                    </a:p>
                  </a:txBody>
                  <a:tcPr anchor="ctr">
                    <a:solidFill>
                      <a:schemeClr val="accent1"/>
                    </a:solidFill>
                  </a:tcPr>
                </a:tc>
                <a:extLst>
                  <a:ext uri="{0D108BD9-81ED-4DB2-BD59-A6C34878D82A}">
                    <a16:rowId xmlns:a16="http://schemas.microsoft.com/office/drawing/2014/main" val="10002"/>
                  </a:ext>
                </a:extLst>
              </a:tr>
              <a:tr h="559292">
                <a:tc>
                  <a:txBody>
                    <a:bodyPr/>
                    <a:lstStyle/>
                    <a:p>
                      <a:pPr algn="l"/>
                      <a:r>
                        <a:rPr lang="en-US" sz="1400">
                          <a:solidFill>
                            <a:schemeClr val="bg2">
                              <a:lumMod val="25000"/>
                            </a:schemeClr>
                          </a:solidFill>
                        </a:rPr>
                        <a:t>Lưu trữ tags</a:t>
                      </a:r>
                    </a:p>
                  </a:txBody>
                  <a:tcPr anchor="ctr">
                    <a:solidFill>
                      <a:srgbClr val="FFFF00"/>
                    </a:solidFill>
                  </a:tcPr>
                </a:tc>
                <a:extLst>
                  <a:ext uri="{0D108BD9-81ED-4DB2-BD59-A6C34878D82A}">
                    <a16:rowId xmlns:a16="http://schemas.microsoft.com/office/drawing/2014/main" val="10003"/>
                  </a:ext>
                </a:extLst>
              </a:tr>
              <a:tr h="559292">
                <a:tc>
                  <a:txBody>
                    <a:bodyPr/>
                    <a:lstStyle/>
                    <a:p>
                      <a:pPr algn="l"/>
                      <a:r>
                        <a:rPr lang="en-US" sz="1400">
                          <a:solidFill>
                            <a:schemeClr val="bg2">
                              <a:lumMod val="25000"/>
                            </a:schemeClr>
                          </a:solidFill>
                        </a:rPr>
                        <a:t>Alarm, Trend, Faceplate</a:t>
                      </a:r>
                    </a:p>
                  </a:txBody>
                  <a:tcPr anchor="ctr">
                    <a:solidFill>
                      <a:schemeClr val="accent1"/>
                    </a:solidFill>
                  </a:tcPr>
                </a:tc>
                <a:extLst>
                  <a:ext uri="{0D108BD9-81ED-4DB2-BD59-A6C34878D82A}">
                    <a16:rowId xmlns:a16="http://schemas.microsoft.com/office/drawing/2014/main" val="10004"/>
                  </a:ext>
                </a:extLst>
              </a:tr>
              <a:tr h="559292">
                <a:tc>
                  <a:txBody>
                    <a:bodyPr/>
                    <a:lstStyle/>
                    <a:p>
                      <a:pPr algn="l"/>
                      <a:r>
                        <a:rPr lang="en-US" sz="1400">
                          <a:solidFill>
                            <a:schemeClr val="bg2">
                              <a:lumMod val="25000"/>
                            </a:schemeClr>
                          </a:solidFill>
                        </a:rPr>
                        <a:t>User administration</a:t>
                      </a:r>
                    </a:p>
                  </a:txBody>
                  <a:tcPr anchor="ctr">
                    <a:solidFill>
                      <a:schemeClr val="accent1"/>
                    </a:solidFill>
                  </a:tcPr>
                </a:tc>
                <a:extLst>
                  <a:ext uri="{0D108BD9-81ED-4DB2-BD59-A6C34878D82A}">
                    <a16:rowId xmlns:a16="http://schemas.microsoft.com/office/drawing/2014/main" val="10005"/>
                  </a:ext>
                </a:extLst>
              </a:tr>
              <a:tr h="559292">
                <a:tc>
                  <a:txBody>
                    <a:bodyPr/>
                    <a:lstStyle/>
                    <a:p>
                      <a:r>
                        <a:rPr lang="en-US" sz="1400" b="0">
                          <a:solidFill>
                            <a:schemeClr val="accent6"/>
                          </a:solidFill>
                        </a:rPr>
                        <a:t>Kết nối S7-1200</a:t>
                      </a:r>
                    </a:p>
                  </a:txBody>
                  <a:tcPr anchor="ctr">
                    <a:solidFill>
                      <a:schemeClr val="accent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205252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7907661-047C-4DF7-A0EA-0E69E55792C7}"/>
              </a:ext>
            </a:extLst>
          </p:cNvPr>
          <p:cNvSpPr/>
          <p:nvPr/>
        </p:nvSpPr>
        <p:spPr>
          <a:xfrm>
            <a:off x="2079328" y="445321"/>
            <a:ext cx="5883572" cy="368049"/>
          </a:xfrm>
          <a:prstGeom prst="rect">
            <a:avLst/>
          </a:prstGeom>
        </p:spPr>
        <p:txBody>
          <a:bodyPr wrap="square">
            <a:spAutoFit/>
          </a:bodyPr>
          <a:lstStyle/>
          <a:p>
            <a:pPr marL="682625" indent="-342900" hangingPunct="0">
              <a:lnSpc>
                <a:spcPct val="120000"/>
              </a:lnSpc>
            </a:pPr>
            <a:r>
              <a:rPr lang="en-US" sz="1600" b="1">
                <a:solidFill>
                  <a:srgbClr val="002060"/>
                </a:solidFill>
                <a:latin typeface="+mj-lt"/>
                <a:ea typeface="Times New Roman" panose="02020603050405020304" pitchFamily="18" charset="0"/>
                <a:cs typeface="Times New Roman" panose="02020603050405020304" pitchFamily="18" charset="0"/>
              </a:rPr>
              <a:t>Lưu trữ tags – Logging methods – Cyclic-selective data logging</a:t>
            </a:r>
            <a:endParaRPr lang="en-US" sz="1600">
              <a:solidFill>
                <a:srgbClr val="002060"/>
              </a:solidFill>
              <a:latin typeface="+mj-lt"/>
              <a:ea typeface="Times New Roman" panose="02020603050405020304" pitchFamily="18" charset="0"/>
              <a:cs typeface="Arial" pitchFamily="34" charset="0"/>
            </a:endParaRPr>
          </a:p>
        </p:txBody>
      </p:sp>
      <p:sp>
        <p:nvSpPr>
          <p:cNvPr id="22" name="Rectangle 21">
            <a:extLst>
              <a:ext uri="{FF2B5EF4-FFF2-40B4-BE49-F238E27FC236}">
                <a16:creationId xmlns:a16="http://schemas.microsoft.com/office/drawing/2014/main" id="{6BEEB457-AA41-4FF8-A59B-D0AE28FB29F2}"/>
              </a:ext>
            </a:extLst>
          </p:cNvPr>
          <p:cNvSpPr/>
          <p:nvPr/>
        </p:nvSpPr>
        <p:spPr>
          <a:xfrm>
            <a:off x="2380101" y="813370"/>
            <a:ext cx="9526149" cy="1276632"/>
          </a:xfrm>
          <a:prstGeom prst="rect">
            <a:avLst/>
          </a:prstGeom>
        </p:spPr>
        <p:txBody>
          <a:bodyPr wrap="square">
            <a:spAutoFit/>
          </a:bodyPr>
          <a:lstStyle/>
          <a:p>
            <a:pPr marL="457200" marR="0" lvl="0" indent="-285750" algn="just" defTabSz="914400" rtl="0" eaLnBrk="1" fontAlgn="auto" latinLnBrk="0" hangingPunct="0">
              <a:lnSpc>
                <a:spcPct val="120000"/>
              </a:lnSpc>
              <a:spcBef>
                <a:spcPts val="0"/>
              </a:spcBef>
              <a:spcAft>
                <a:spcPts val="0"/>
              </a:spcAft>
              <a:buClrTx/>
              <a:buSzTx/>
              <a:buFontTx/>
              <a:buChar char="-"/>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Việc bắt đầu ghi dữ liệu được kiểm soát bởi một tag loại “Bool”.</a:t>
            </a:r>
          </a:p>
          <a:p>
            <a:pPr marL="457200" marR="0" lvl="0" indent="-285750" algn="just" defTabSz="914400" rtl="0" eaLnBrk="1" fontAlgn="auto" latinLnBrk="0" hangingPunct="0">
              <a:lnSpc>
                <a:spcPct val="120000"/>
              </a:lnSpc>
              <a:spcBef>
                <a:spcPts val="0"/>
              </a:spcBef>
              <a:spcAft>
                <a:spcPts val="0"/>
              </a:spcAft>
              <a:buClrTx/>
              <a:buSzTx/>
              <a:buFontTx/>
              <a:buChar char="-"/>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Việc ghi dữ liệu theo chu kỳ được kết thúc bở các sự kiện sau:</a:t>
            </a:r>
          </a:p>
          <a:p>
            <a:pPr marL="171450" marR="0" lvl="0" algn="just" defTabSz="914400" rtl="0" eaLnBrk="1" fontAlgn="auto" latinLnBrk="0" hangingPunct="0">
              <a:lnSpc>
                <a:spcPct val="120000"/>
              </a:lnSpc>
              <a:spcBef>
                <a:spcPts val="0"/>
              </a:spcBef>
              <a:spcAft>
                <a:spcPts val="0"/>
              </a:spcAft>
              <a:buClrTx/>
              <a:buSzTx/>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	+ Khi tag khởi động ghi nhật ký có giá trị “0”.</a:t>
            </a:r>
          </a:p>
          <a:p>
            <a:pPr marL="171450" marR="0" lvl="0" algn="just" defTabSz="914400" rtl="0" eaLnBrk="1" fontAlgn="auto" latinLnBrk="0" hangingPunct="0">
              <a:lnSpc>
                <a:spcPct val="120000"/>
              </a:lnSpc>
              <a:spcBef>
                <a:spcPts val="0"/>
              </a:spcBef>
              <a:spcAft>
                <a:spcPts val="0"/>
              </a:spcAft>
              <a:buClrTx/>
              <a:buSzTx/>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	+ Khi kết thúc Runtime.</a:t>
            </a:r>
          </a:p>
          <a:p>
            <a:pPr marL="457200" marR="0" lvl="0" indent="-285750" algn="just" defTabSz="914400" rtl="0" eaLnBrk="1" fontAlgn="auto" latinLnBrk="0" hangingPunct="0">
              <a:lnSpc>
                <a:spcPct val="120000"/>
              </a:lnSpc>
              <a:spcBef>
                <a:spcPts val="0"/>
              </a:spcBef>
              <a:spcAft>
                <a:spcPts val="0"/>
              </a:spcAft>
              <a:buClrTx/>
              <a:buSzTx/>
              <a:buFontTx/>
              <a:buChar char="-"/>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Cách thức Cyclic – selective data logging làm việc:</a:t>
            </a:r>
          </a:p>
        </p:txBody>
      </p:sp>
      <p:sp>
        <p:nvSpPr>
          <p:cNvPr id="8" name="Rectangle 7">
            <a:extLst>
              <a:ext uri="{FF2B5EF4-FFF2-40B4-BE49-F238E27FC236}">
                <a16:creationId xmlns:a16="http://schemas.microsoft.com/office/drawing/2014/main" id="{370DF8F1-2856-41EA-AB43-ABBFA81D3279}"/>
              </a:ext>
            </a:extLst>
          </p:cNvPr>
          <p:cNvSpPr/>
          <p:nvPr/>
        </p:nvSpPr>
        <p:spPr>
          <a:xfrm>
            <a:off x="2390141" y="4776048"/>
            <a:ext cx="9526149" cy="1756763"/>
          </a:xfrm>
          <a:prstGeom prst="rect">
            <a:avLst/>
          </a:prstGeom>
        </p:spPr>
        <p:txBody>
          <a:bodyPr wrap="square">
            <a:spAutoFit/>
          </a:bodyPr>
          <a:lstStyle/>
          <a:p>
            <a:pPr marL="457200" marR="0" lvl="0" indent="-285750" algn="just" defTabSz="914400" rtl="0" eaLnBrk="1" fontAlgn="auto" latinLnBrk="0" hangingPunct="0">
              <a:lnSpc>
                <a:spcPct val="120000"/>
              </a:lnSpc>
              <a:spcBef>
                <a:spcPts val="0"/>
              </a:spcBef>
              <a:spcAft>
                <a:spcPts val="0"/>
              </a:spcAft>
              <a:buClrTx/>
              <a:buSzTx/>
              <a:buFontTx/>
              <a:buChar char="-"/>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Ghi dữ liệu bắt đầu khi có giá trị  “1” trong Runtime (2). Chu kỳ thu thập (1) xác định khi nào giá trị quá trình được đọc từ bộ nhớ  PLC được kết nối..</a:t>
            </a:r>
          </a:p>
          <a:p>
            <a:pPr marL="457200" marR="0" lvl="0" indent="-285750" algn="just" defTabSz="914400" rtl="0" eaLnBrk="1" fontAlgn="auto" latinLnBrk="0" hangingPunct="0">
              <a:lnSpc>
                <a:spcPct val="120000"/>
              </a:lnSpc>
              <a:spcBef>
                <a:spcPts val="0"/>
              </a:spcBef>
              <a:spcAft>
                <a:spcPts val="0"/>
              </a:spcAft>
              <a:buClrTx/>
              <a:buSzTx/>
              <a:buFontTx/>
              <a:buChar char="-"/>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Thành phần Runtime của hệ thống logging xử lý giá trị quá trình:</a:t>
            </a:r>
          </a:p>
          <a:p>
            <a:pPr marL="171450" marR="0" lvl="0" algn="just" defTabSz="914400" rtl="0" eaLnBrk="1" fontAlgn="auto" latinLnBrk="0" hangingPunct="0">
              <a:lnSpc>
                <a:spcPct val="120000"/>
              </a:lnSpc>
              <a:spcBef>
                <a:spcPts val="0"/>
              </a:spcBef>
              <a:spcAft>
                <a:spcPts val="0"/>
              </a:spcAft>
              <a:buClrTx/>
              <a:buSzTx/>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	+ (3) Việc giá trị quy trình có được ghi lại hay không sẽ phụ thuộc vào cách quy định cấu hình hệ thống. Ví dụ: giá trị quy trình có thể phải thay đổi một lượng nhất định hoặc tỷ lệ phần trăm.</a:t>
            </a:r>
          </a:p>
          <a:p>
            <a:pPr marL="171450" marR="0" lvl="0" algn="just" defTabSz="914400" rtl="0" eaLnBrk="1" fontAlgn="auto" latinLnBrk="0" hangingPunct="0">
              <a:lnSpc>
                <a:spcPct val="120000"/>
              </a:lnSpc>
              <a:spcBef>
                <a:spcPts val="0"/>
              </a:spcBef>
              <a:spcAft>
                <a:spcPts val="0"/>
              </a:spcAft>
              <a:buClrTx/>
              <a:buSzTx/>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	+ Hàm logging (4) xác định cách xử lý các giá trị quy trình thu được (ví dụ “lấy trung bình”)</a:t>
            </a:r>
          </a:p>
          <a:p>
            <a:pPr marL="457200" marR="0" lvl="0" indent="-285750" algn="just" defTabSz="914400" rtl="0" eaLnBrk="1" fontAlgn="auto" latinLnBrk="0" hangingPunct="0">
              <a:lnSpc>
                <a:spcPct val="120000"/>
              </a:lnSpc>
              <a:spcBef>
                <a:spcPts val="0"/>
              </a:spcBef>
              <a:spcAft>
                <a:spcPts val="0"/>
              </a:spcAft>
              <a:buClrTx/>
              <a:buSzTx/>
              <a:buFontTx/>
              <a:buChar char="-"/>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Khi việc ghi nhật ký dừng (6), chu kỳ logging (5) xác định khi nào giá trị quá trình đã xử lý được ghi vào log database.</a:t>
            </a:r>
          </a:p>
        </p:txBody>
      </p:sp>
      <p:pic>
        <p:nvPicPr>
          <p:cNvPr id="3" name="Picture 2">
            <a:extLst>
              <a:ext uri="{FF2B5EF4-FFF2-40B4-BE49-F238E27FC236}">
                <a16:creationId xmlns:a16="http://schemas.microsoft.com/office/drawing/2014/main" id="{0772C967-7EF6-4F4A-AA48-29193E80C1F3}"/>
              </a:ext>
            </a:extLst>
          </p:cNvPr>
          <p:cNvPicPr>
            <a:picLocks noChangeAspect="1"/>
          </p:cNvPicPr>
          <p:nvPr/>
        </p:nvPicPr>
        <p:blipFill>
          <a:blip r:embed="rId3"/>
          <a:stretch>
            <a:fillRect/>
          </a:stretch>
        </p:blipFill>
        <p:spPr>
          <a:xfrm>
            <a:off x="3200400" y="2105025"/>
            <a:ext cx="6781800" cy="2647950"/>
          </a:xfrm>
          <a:prstGeom prst="rect">
            <a:avLst/>
          </a:prstGeom>
        </p:spPr>
      </p:pic>
      <p:graphicFrame>
        <p:nvGraphicFramePr>
          <p:cNvPr id="9" name="Table 8">
            <a:extLst>
              <a:ext uri="{FF2B5EF4-FFF2-40B4-BE49-F238E27FC236}">
                <a16:creationId xmlns:a16="http://schemas.microsoft.com/office/drawing/2014/main" id="{6DD0481D-14C1-46A4-95F5-9913F818F572}"/>
              </a:ext>
            </a:extLst>
          </p:cNvPr>
          <p:cNvGraphicFramePr>
            <a:graphicFrameLocks noGrp="1"/>
          </p:cNvGraphicFramePr>
          <p:nvPr>
            <p:extLst>
              <p:ext uri="{D42A27DB-BD31-4B8C-83A1-F6EECF244321}">
                <p14:modId xmlns:p14="http://schemas.microsoft.com/office/powerpoint/2010/main" val="3626868286"/>
              </p:ext>
            </p:extLst>
          </p:nvPr>
        </p:nvGraphicFramePr>
        <p:xfrm>
          <a:off x="53340" y="492955"/>
          <a:ext cx="2336801" cy="3915044"/>
        </p:xfrm>
        <a:graphic>
          <a:graphicData uri="http://schemas.openxmlformats.org/drawingml/2006/table">
            <a:tbl>
              <a:tblPr firstRow="1" bandRow="1">
                <a:tableStyleId>{5C22544A-7EE6-4342-B048-85BDC9FD1C3A}</a:tableStyleId>
              </a:tblPr>
              <a:tblGrid>
                <a:gridCol w="2336801">
                  <a:extLst>
                    <a:ext uri="{9D8B030D-6E8A-4147-A177-3AD203B41FA5}">
                      <a16:colId xmlns:a16="http://schemas.microsoft.com/office/drawing/2014/main" val="20000"/>
                    </a:ext>
                  </a:extLst>
                </a:gridCol>
              </a:tblGrid>
              <a:tr h="559292">
                <a:tc>
                  <a:txBody>
                    <a:bodyPr/>
                    <a:lstStyle/>
                    <a:p>
                      <a:pPr algn="l"/>
                      <a:r>
                        <a:rPr lang="en-US" sz="1400">
                          <a:solidFill>
                            <a:schemeClr val="bg2">
                              <a:lumMod val="25000"/>
                            </a:schemeClr>
                          </a:solidFill>
                        </a:rPr>
                        <a:t>WINCC PROFESSIONAL</a:t>
                      </a:r>
                    </a:p>
                  </a:txBody>
                  <a:tcPr anchor="ctr">
                    <a:solidFill>
                      <a:schemeClr val="accent1"/>
                    </a:solidFill>
                  </a:tcPr>
                </a:tc>
                <a:extLst>
                  <a:ext uri="{0D108BD9-81ED-4DB2-BD59-A6C34878D82A}">
                    <a16:rowId xmlns:a16="http://schemas.microsoft.com/office/drawing/2014/main" val="10000"/>
                  </a:ext>
                </a:extLst>
              </a:tr>
              <a:tr h="559292">
                <a:tc>
                  <a:txBody>
                    <a:bodyPr/>
                    <a:lstStyle/>
                    <a:p>
                      <a:pPr algn="l"/>
                      <a:r>
                        <a:rPr lang="en-US" sz="1400" err="1">
                          <a:solidFill>
                            <a:schemeClr val="bg2">
                              <a:lumMod val="25000"/>
                            </a:schemeClr>
                          </a:solidFill>
                        </a:rPr>
                        <a:t>Giới</a:t>
                      </a:r>
                      <a:r>
                        <a:rPr lang="en-US" sz="1400">
                          <a:solidFill>
                            <a:schemeClr val="bg2">
                              <a:lumMod val="25000"/>
                            </a:schemeClr>
                          </a:solidFill>
                        </a:rPr>
                        <a:t> </a:t>
                      </a:r>
                      <a:r>
                        <a:rPr lang="en-US" sz="1400" err="1">
                          <a:solidFill>
                            <a:schemeClr val="bg2">
                              <a:lumMod val="25000"/>
                            </a:schemeClr>
                          </a:solidFill>
                        </a:rPr>
                        <a:t>thiệu</a:t>
                      </a:r>
                      <a:endParaRPr lang="en-US" sz="1400">
                        <a:solidFill>
                          <a:schemeClr val="bg2">
                            <a:lumMod val="25000"/>
                          </a:schemeClr>
                        </a:solidFill>
                      </a:endParaRPr>
                    </a:p>
                  </a:txBody>
                  <a:tcPr anchor="ctr">
                    <a:solidFill>
                      <a:schemeClr val="accent1"/>
                    </a:solidFill>
                  </a:tcPr>
                </a:tc>
                <a:extLst>
                  <a:ext uri="{0D108BD9-81ED-4DB2-BD59-A6C34878D82A}">
                    <a16:rowId xmlns:a16="http://schemas.microsoft.com/office/drawing/2014/main" val="10001"/>
                  </a:ext>
                </a:extLst>
              </a:tr>
              <a:tr h="5592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err="1">
                          <a:solidFill>
                            <a:schemeClr val="bg2">
                              <a:lumMod val="25000"/>
                            </a:schemeClr>
                          </a:solidFill>
                        </a:rPr>
                        <a:t>Tạo</a:t>
                      </a:r>
                      <a:r>
                        <a:rPr lang="en-US" sz="1400">
                          <a:solidFill>
                            <a:schemeClr val="bg2">
                              <a:lumMod val="25000"/>
                            </a:schemeClr>
                          </a:solidFill>
                        </a:rPr>
                        <a:t> </a:t>
                      </a:r>
                      <a:r>
                        <a:rPr lang="en-US" sz="1400" err="1">
                          <a:solidFill>
                            <a:schemeClr val="bg2">
                              <a:lumMod val="25000"/>
                            </a:schemeClr>
                          </a:solidFill>
                        </a:rPr>
                        <a:t>dự</a:t>
                      </a:r>
                      <a:r>
                        <a:rPr lang="en-US" sz="1400">
                          <a:solidFill>
                            <a:schemeClr val="bg2">
                              <a:lumMod val="25000"/>
                            </a:schemeClr>
                          </a:solidFill>
                        </a:rPr>
                        <a:t> </a:t>
                      </a:r>
                      <a:r>
                        <a:rPr lang="en-US" sz="1400" err="1">
                          <a:solidFill>
                            <a:schemeClr val="bg2">
                              <a:lumMod val="25000"/>
                            </a:schemeClr>
                          </a:solidFill>
                        </a:rPr>
                        <a:t>án</a:t>
                      </a:r>
                      <a:endParaRPr lang="en-US" sz="1400">
                        <a:solidFill>
                          <a:schemeClr val="bg2">
                            <a:lumMod val="25000"/>
                          </a:schemeClr>
                        </a:solidFill>
                      </a:endParaRPr>
                    </a:p>
                  </a:txBody>
                  <a:tcPr anchor="ctr">
                    <a:solidFill>
                      <a:schemeClr val="accent1"/>
                    </a:solidFill>
                  </a:tcPr>
                </a:tc>
                <a:extLst>
                  <a:ext uri="{0D108BD9-81ED-4DB2-BD59-A6C34878D82A}">
                    <a16:rowId xmlns:a16="http://schemas.microsoft.com/office/drawing/2014/main" val="10002"/>
                  </a:ext>
                </a:extLst>
              </a:tr>
              <a:tr h="559292">
                <a:tc>
                  <a:txBody>
                    <a:bodyPr/>
                    <a:lstStyle/>
                    <a:p>
                      <a:pPr algn="l"/>
                      <a:r>
                        <a:rPr lang="en-US" sz="1400">
                          <a:solidFill>
                            <a:schemeClr val="bg2">
                              <a:lumMod val="25000"/>
                            </a:schemeClr>
                          </a:solidFill>
                        </a:rPr>
                        <a:t>Lưu trữ tags</a:t>
                      </a:r>
                    </a:p>
                  </a:txBody>
                  <a:tcPr anchor="ctr">
                    <a:solidFill>
                      <a:srgbClr val="FFFF00"/>
                    </a:solidFill>
                  </a:tcPr>
                </a:tc>
                <a:extLst>
                  <a:ext uri="{0D108BD9-81ED-4DB2-BD59-A6C34878D82A}">
                    <a16:rowId xmlns:a16="http://schemas.microsoft.com/office/drawing/2014/main" val="10003"/>
                  </a:ext>
                </a:extLst>
              </a:tr>
              <a:tr h="559292">
                <a:tc>
                  <a:txBody>
                    <a:bodyPr/>
                    <a:lstStyle/>
                    <a:p>
                      <a:pPr algn="l"/>
                      <a:r>
                        <a:rPr lang="en-US" sz="1400">
                          <a:solidFill>
                            <a:schemeClr val="bg2">
                              <a:lumMod val="25000"/>
                            </a:schemeClr>
                          </a:solidFill>
                        </a:rPr>
                        <a:t>Alarm, Trend, Faceplate</a:t>
                      </a:r>
                    </a:p>
                  </a:txBody>
                  <a:tcPr anchor="ctr">
                    <a:solidFill>
                      <a:schemeClr val="accent1"/>
                    </a:solidFill>
                  </a:tcPr>
                </a:tc>
                <a:extLst>
                  <a:ext uri="{0D108BD9-81ED-4DB2-BD59-A6C34878D82A}">
                    <a16:rowId xmlns:a16="http://schemas.microsoft.com/office/drawing/2014/main" val="10004"/>
                  </a:ext>
                </a:extLst>
              </a:tr>
              <a:tr h="559292">
                <a:tc>
                  <a:txBody>
                    <a:bodyPr/>
                    <a:lstStyle/>
                    <a:p>
                      <a:pPr algn="l"/>
                      <a:r>
                        <a:rPr lang="en-US" sz="1400">
                          <a:solidFill>
                            <a:schemeClr val="bg2">
                              <a:lumMod val="25000"/>
                            </a:schemeClr>
                          </a:solidFill>
                        </a:rPr>
                        <a:t>User administration</a:t>
                      </a:r>
                    </a:p>
                  </a:txBody>
                  <a:tcPr anchor="ctr">
                    <a:solidFill>
                      <a:schemeClr val="accent1"/>
                    </a:solidFill>
                  </a:tcPr>
                </a:tc>
                <a:extLst>
                  <a:ext uri="{0D108BD9-81ED-4DB2-BD59-A6C34878D82A}">
                    <a16:rowId xmlns:a16="http://schemas.microsoft.com/office/drawing/2014/main" val="10005"/>
                  </a:ext>
                </a:extLst>
              </a:tr>
              <a:tr h="559292">
                <a:tc>
                  <a:txBody>
                    <a:bodyPr/>
                    <a:lstStyle/>
                    <a:p>
                      <a:r>
                        <a:rPr lang="en-US" sz="1400" b="0">
                          <a:solidFill>
                            <a:schemeClr val="accent6"/>
                          </a:solidFill>
                        </a:rPr>
                        <a:t>Kết nối S7-1200</a:t>
                      </a:r>
                    </a:p>
                  </a:txBody>
                  <a:tcPr anchor="ctr">
                    <a:solidFill>
                      <a:schemeClr val="accent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937022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7907661-047C-4DF7-A0EA-0E69E55792C7}"/>
              </a:ext>
            </a:extLst>
          </p:cNvPr>
          <p:cNvSpPr/>
          <p:nvPr/>
        </p:nvSpPr>
        <p:spPr>
          <a:xfrm>
            <a:off x="2079328" y="445321"/>
            <a:ext cx="5883572" cy="368049"/>
          </a:xfrm>
          <a:prstGeom prst="rect">
            <a:avLst/>
          </a:prstGeom>
        </p:spPr>
        <p:txBody>
          <a:bodyPr wrap="square">
            <a:spAutoFit/>
          </a:bodyPr>
          <a:lstStyle/>
          <a:p>
            <a:pPr marL="682625" indent="-342900" hangingPunct="0">
              <a:lnSpc>
                <a:spcPct val="120000"/>
              </a:lnSpc>
            </a:pPr>
            <a:r>
              <a:rPr lang="en-US" sz="1600" b="1">
                <a:solidFill>
                  <a:srgbClr val="002060"/>
                </a:solidFill>
                <a:latin typeface="+mj-lt"/>
                <a:ea typeface="Times New Roman" panose="02020603050405020304" pitchFamily="18" charset="0"/>
                <a:cs typeface="Times New Roman" panose="02020603050405020304" pitchFamily="18" charset="0"/>
              </a:rPr>
              <a:t>Lưu trữ tags – Logging methods – Data logging on demand</a:t>
            </a:r>
            <a:endParaRPr lang="en-US" sz="1600">
              <a:solidFill>
                <a:srgbClr val="002060"/>
              </a:solidFill>
              <a:latin typeface="+mj-lt"/>
              <a:ea typeface="Times New Roman" panose="02020603050405020304" pitchFamily="18" charset="0"/>
              <a:cs typeface="Arial" pitchFamily="34" charset="0"/>
            </a:endParaRPr>
          </a:p>
        </p:txBody>
      </p:sp>
      <p:sp>
        <p:nvSpPr>
          <p:cNvPr id="22" name="Rectangle 21">
            <a:extLst>
              <a:ext uri="{FF2B5EF4-FFF2-40B4-BE49-F238E27FC236}">
                <a16:creationId xmlns:a16="http://schemas.microsoft.com/office/drawing/2014/main" id="{6BEEB457-AA41-4FF8-A59B-D0AE28FB29F2}"/>
              </a:ext>
            </a:extLst>
          </p:cNvPr>
          <p:cNvSpPr/>
          <p:nvPr/>
        </p:nvSpPr>
        <p:spPr>
          <a:xfrm>
            <a:off x="2380101" y="813370"/>
            <a:ext cx="9526149" cy="796500"/>
          </a:xfrm>
          <a:prstGeom prst="rect">
            <a:avLst/>
          </a:prstGeom>
        </p:spPr>
        <p:txBody>
          <a:bodyPr wrap="square">
            <a:spAutoFit/>
          </a:bodyPr>
          <a:lstStyle/>
          <a:p>
            <a:pPr marL="457200" marR="0" lvl="0" indent="-285750" algn="just" defTabSz="914400" rtl="0" eaLnBrk="1" fontAlgn="auto" latinLnBrk="0" hangingPunct="0">
              <a:lnSpc>
                <a:spcPct val="120000"/>
              </a:lnSpc>
              <a:spcBef>
                <a:spcPts val="0"/>
              </a:spcBef>
              <a:spcAft>
                <a:spcPts val="0"/>
              </a:spcAft>
              <a:buClrTx/>
              <a:buSzTx/>
              <a:buFontTx/>
              <a:buChar char="-"/>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Việc bắt đầu ghi dữ liệu được kiểm soát bởi một tag loại “Bool”. Ghi nhật ký diễn ra mỗi khi trạng thái tag thay đổi.</a:t>
            </a:r>
          </a:p>
          <a:p>
            <a:pPr marL="457200" marR="0" lvl="0" indent="-285750" algn="just" defTabSz="914400" rtl="0" eaLnBrk="1" fontAlgn="auto" latinLnBrk="0" hangingPunct="0">
              <a:lnSpc>
                <a:spcPct val="120000"/>
              </a:lnSpc>
              <a:spcBef>
                <a:spcPts val="0"/>
              </a:spcBef>
              <a:spcAft>
                <a:spcPts val="0"/>
              </a:spcAft>
              <a:buClrTx/>
              <a:buSzTx/>
              <a:buFontTx/>
              <a:buChar char="-"/>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Việc ghi dữ liệu kết thúc khi Runtime kết thúc.</a:t>
            </a:r>
          </a:p>
          <a:p>
            <a:pPr marL="457200" marR="0" lvl="0" indent="-285750" algn="just" defTabSz="914400" rtl="0" eaLnBrk="1" fontAlgn="auto" latinLnBrk="0" hangingPunct="0">
              <a:lnSpc>
                <a:spcPct val="120000"/>
              </a:lnSpc>
              <a:spcBef>
                <a:spcPts val="0"/>
              </a:spcBef>
              <a:spcAft>
                <a:spcPts val="0"/>
              </a:spcAft>
              <a:buClrTx/>
              <a:buSzTx/>
              <a:buFontTx/>
              <a:buChar char="-"/>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Cách thức data logging on demand làm việc:</a:t>
            </a:r>
          </a:p>
        </p:txBody>
      </p:sp>
      <p:sp>
        <p:nvSpPr>
          <p:cNvPr id="8" name="Rectangle 7">
            <a:extLst>
              <a:ext uri="{FF2B5EF4-FFF2-40B4-BE49-F238E27FC236}">
                <a16:creationId xmlns:a16="http://schemas.microsoft.com/office/drawing/2014/main" id="{370DF8F1-2856-41EA-AB43-ABBFA81D3279}"/>
              </a:ext>
            </a:extLst>
          </p:cNvPr>
          <p:cNvSpPr/>
          <p:nvPr/>
        </p:nvSpPr>
        <p:spPr>
          <a:xfrm>
            <a:off x="2390141" y="4776048"/>
            <a:ext cx="9526149" cy="1036566"/>
          </a:xfrm>
          <a:prstGeom prst="rect">
            <a:avLst/>
          </a:prstGeom>
        </p:spPr>
        <p:txBody>
          <a:bodyPr wrap="square">
            <a:spAutoFit/>
          </a:bodyPr>
          <a:lstStyle/>
          <a:p>
            <a:pPr marL="457200" marR="0" lvl="0" indent="-285750" algn="just" defTabSz="914400" rtl="0" eaLnBrk="1" fontAlgn="auto" latinLnBrk="0" hangingPunct="0">
              <a:lnSpc>
                <a:spcPct val="120000"/>
              </a:lnSpc>
              <a:spcBef>
                <a:spcPts val="0"/>
              </a:spcBef>
              <a:spcAft>
                <a:spcPts val="0"/>
              </a:spcAft>
              <a:buClrTx/>
              <a:buSzTx/>
              <a:buFontTx/>
              <a:buChar char="-"/>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Ghi dữ liệu bắt đầu khi có giá trị  thay đổi trong Runtime (2). Chu kỳ thu thập (1) xác định khi nào giá trị quá trình được đọc từ bộ nhớ  PLC được kết nối..</a:t>
            </a:r>
          </a:p>
          <a:p>
            <a:pPr marL="457200" marR="0" lvl="0" indent="-285750" algn="just" defTabSz="914400" rtl="0" eaLnBrk="1" fontAlgn="auto" latinLnBrk="0" hangingPunct="0">
              <a:lnSpc>
                <a:spcPct val="120000"/>
              </a:lnSpc>
              <a:spcBef>
                <a:spcPts val="0"/>
              </a:spcBef>
              <a:spcAft>
                <a:spcPts val="0"/>
              </a:spcAft>
              <a:buClrTx/>
              <a:buSzTx/>
              <a:buFontTx/>
              <a:buChar char="-"/>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Thành phần Runtime của hệ thống logging xử lý giá trị quá trình.</a:t>
            </a:r>
          </a:p>
          <a:p>
            <a:pPr marL="457200" marR="0" lvl="0" indent="-285750" algn="just" defTabSz="914400" rtl="0" eaLnBrk="1" fontAlgn="auto" latinLnBrk="0" hangingPunct="0">
              <a:lnSpc>
                <a:spcPct val="120000"/>
              </a:lnSpc>
              <a:spcBef>
                <a:spcPts val="0"/>
              </a:spcBef>
              <a:spcAft>
                <a:spcPts val="0"/>
              </a:spcAft>
              <a:buClrTx/>
              <a:buSzTx/>
              <a:buFontTx/>
              <a:buChar char="-"/>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Giá trị quy trình hiện tại sau đó được ghi vào log database (3).</a:t>
            </a:r>
          </a:p>
        </p:txBody>
      </p:sp>
      <p:pic>
        <p:nvPicPr>
          <p:cNvPr id="4" name="Picture 3">
            <a:extLst>
              <a:ext uri="{FF2B5EF4-FFF2-40B4-BE49-F238E27FC236}">
                <a16:creationId xmlns:a16="http://schemas.microsoft.com/office/drawing/2014/main" id="{1C370636-73BB-421D-ABF4-ADDC7E5D77ED}"/>
              </a:ext>
            </a:extLst>
          </p:cNvPr>
          <p:cNvPicPr>
            <a:picLocks noChangeAspect="1"/>
          </p:cNvPicPr>
          <p:nvPr/>
        </p:nvPicPr>
        <p:blipFill>
          <a:blip r:embed="rId3"/>
          <a:stretch>
            <a:fillRect/>
          </a:stretch>
        </p:blipFill>
        <p:spPr>
          <a:xfrm>
            <a:off x="3309937" y="1864221"/>
            <a:ext cx="6562725" cy="2657475"/>
          </a:xfrm>
          <a:prstGeom prst="rect">
            <a:avLst/>
          </a:prstGeom>
        </p:spPr>
      </p:pic>
      <p:graphicFrame>
        <p:nvGraphicFramePr>
          <p:cNvPr id="9" name="Table 8">
            <a:extLst>
              <a:ext uri="{FF2B5EF4-FFF2-40B4-BE49-F238E27FC236}">
                <a16:creationId xmlns:a16="http://schemas.microsoft.com/office/drawing/2014/main" id="{789DBE40-DAB1-4628-AED1-B09636949EDA}"/>
              </a:ext>
            </a:extLst>
          </p:cNvPr>
          <p:cNvGraphicFramePr>
            <a:graphicFrameLocks noGrp="1"/>
          </p:cNvGraphicFramePr>
          <p:nvPr>
            <p:extLst>
              <p:ext uri="{D42A27DB-BD31-4B8C-83A1-F6EECF244321}">
                <p14:modId xmlns:p14="http://schemas.microsoft.com/office/powerpoint/2010/main" val="3626868286"/>
              </p:ext>
            </p:extLst>
          </p:nvPr>
        </p:nvGraphicFramePr>
        <p:xfrm>
          <a:off x="53340" y="492955"/>
          <a:ext cx="2336801" cy="3915044"/>
        </p:xfrm>
        <a:graphic>
          <a:graphicData uri="http://schemas.openxmlformats.org/drawingml/2006/table">
            <a:tbl>
              <a:tblPr firstRow="1" bandRow="1">
                <a:tableStyleId>{5C22544A-7EE6-4342-B048-85BDC9FD1C3A}</a:tableStyleId>
              </a:tblPr>
              <a:tblGrid>
                <a:gridCol w="2336801">
                  <a:extLst>
                    <a:ext uri="{9D8B030D-6E8A-4147-A177-3AD203B41FA5}">
                      <a16:colId xmlns:a16="http://schemas.microsoft.com/office/drawing/2014/main" val="20000"/>
                    </a:ext>
                  </a:extLst>
                </a:gridCol>
              </a:tblGrid>
              <a:tr h="559292">
                <a:tc>
                  <a:txBody>
                    <a:bodyPr/>
                    <a:lstStyle/>
                    <a:p>
                      <a:pPr algn="l"/>
                      <a:r>
                        <a:rPr lang="en-US" sz="1400">
                          <a:solidFill>
                            <a:schemeClr val="bg2">
                              <a:lumMod val="25000"/>
                            </a:schemeClr>
                          </a:solidFill>
                        </a:rPr>
                        <a:t>WINCC PROFESSIONAL</a:t>
                      </a:r>
                    </a:p>
                  </a:txBody>
                  <a:tcPr anchor="ctr">
                    <a:solidFill>
                      <a:schemeClr val="accent1"/>
                    </a:solidFill>
                  </a:tcPr>
                </a:tc>
                <a:extLst>
                  <a:ext uri="{0D108BD9-81ED-4DB2-BD59-A6C34878D82A}">
                    <a16:rowId xmlns:a16="http://schemas.microsoft.com/office/drawing/2014/main" val="10000"/>
                  </a:ext>
                </a:extLst>
              </a:tr>
              <a:tr h="559292">
                <a:tc>
                  <a:txBody>
                    <a:bodyPr/>
                    <a:lstStyle/>
                    <a:p>
                      <a:pPr algn="l"/>
                      <a:r>
                        <a:rPr lang="en-US" sz="1400" err="1">
                          <a:solidFill>
                            <a:schemeClr val="bg2">
                              <a:lumMod val="25000"/>
                            </a:schemeClr>
                          </a:solidFill>
                        </a:rPr>
                        <a:t>Giới</a:t>
                      </a:r>
                      <a:r>
                        <a:rPr lang="en-US" sz="1400">
                          <a:solidFill>
                            <a:schemeClr val="bg2">
                              <a:lumMod val="25000"/>
                            </a:schemeClr>
                          </a:solidFill>
                        </a:rPr>
                        <a:t> </a:t>
                      </a:r>
                      <a:r>
                        <a:rPr lang="en-US" sz="1400" err="1">
                          <a:solidFill>
                            <a:schemeClr val="bg2">
                              <a:lumMod val="25000"/>
                            </a:schemeClr>
                          </a:solidFill>
                        </a:rPr>
                        <a:t>thiệu</a:t>
                      </a:r>
                      <a:endParaRPr lang="en-US" sz="1400">
                        <a:solidFill>
                          <a:schemeClr val="bg2">
                            <a:lumMod val="25000"/>
                          </a:schemeClr>
                        </a:solidFill>
                      </a:endParaRPr>
                    </a:p>
                  </a:txBody>
                  <a:tcPr anchor="ctr">
                    <a:solidFill>
                      <a:schemeClr val="accent1"/>
                    </a:solidFill>
                  </a:tcPr>
                </a:tc>
                <a:extLst>
                  <a:ext uri="{0D108BD9-81ED-4DB2-BD59-A6C34878D82A}">
                    <a16:rowId xmlns:a16="http://schemas.microsoft.com/office/drawing/2014/main" val="10001"/>
                  </a:ext>
                </a:extLst>
              </a:tr>
              <a:tr h="5592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err="1">
                          <a:solidFill>
                            <a:schemeClr val="bg2">
                              <a:lumMod val="25000"/>
                            </a:schemeClr>
                          </a:solidFill>
                        </a:rPr>
                        <a:t>Tạo</a:t>
                      </a:r>
                      <a:r>
                        <a:rPr lang="en-US" sz="1400">
                          <a:solidFill>
                            <a:schemeClr val="bg2">
                              <a:lumMod val="25000"/>
                            </a:schemeClr>
                          </a:solidFill>
                        </a:rPr>
                        <a:t> </a:t>
                      </a:r>
                      <a:r>
                        <a:rPr lang="en-US" sz="1400" err="1">
                          <a:solidFill>
                            <a:schemeClr val="bg2">
                              <a:lumMod val="25000"/>
                            </a:schemeClr>
                          </a:solidFill>
                        </a:rPr>
                        <a:t>dự</a:t>
                      </a:r>
                      <a:r>
                        <a:rPr lang="en-US" sz="1400">
                          <a:solidFill>
                            <a:schemeClr val="bg2">
                              <a:lumMod val="25000"/>
                            </a:schemeClr>
                          </a:solidFill>
                        </a:rPr>
                        <a:t> </a:t>
                      </a:r>
                      <a:r>
                        <a:rPr lang="en-US" sz="1400" err="1">
                          <a:solidFill>
                            <a:schemeClr val="bg2">
                              <a:lumMod val="25000"/>
                            </a:schemeClr>
                          </a:solidFill>
                        </a:rPr>
                        <a:t>án</a:t>
                      </a:r>
                      <a:endParaRPr lang="en-US" sz="1400">
                        <a:solidFill>
                          <a:schemeClr val="bg2">
                            <a:lumMod val="25000"/>
                          </a:schemeClr>
                        </a:solidFill>
                      </a:endParaRPr>
                    </a:p>
                  </a:txBody>
                  <a:tcPr anchor="ctr">
                    <a:solidFill>
                      <a:schemeClr val="accent1"/>
                    </a:solidFill>
                  </a:tcPr>
                </a:tc>
                <a:extLst>
                  <a:ext uri="{0D108BD9-81ED-4DB2-BD59-A6C34878D82A}">
                    <a16:rowId xmlns:a16="http://schemas.microsoft.com/office/drawing/2014/main" val="10002"/>
                  </a:ext>
                </a:extLst>
              </a:tr>
              <a:tr h="559292">
                <a:tc>
                  <a:txBody>
                    <a:bodyPr/>
                    <a:lstStyle/>
                    <a:p>
                      <a:pPr algn="l"/>
                      <a:r>
                        <a:rPr lang="en-US" sz="1400">
                          <a:solidFill>
                            <a:schemeClr val="bg2">
                              <a:lumMod val="25000"/>
                            </a:schemeClr>
                          </a:solidFill>
                        </a:rPr>
                        <a:t>Lưu trữ tags</a:t>
                      </a:r>
                    </a:p>
                  </a:txBody>
                  <a:tcPr anchor="ctr">
                    <a:solidFill>
                      <a:srgbClr val="FFFF00"/>
                    </a:solidFill>
                  </a:tcPr>
                </a:tc>
                <a:extLst>
                  <a:ext uri="{0D108BD9-81ED-4DB2-BD59-A6C34878D82A}">
                    <a16:rowId xmlns:a16="http://schemas.microsoft.com/office/drawing/2014/main" val="10003"/>
                  </a:ext>
                </a:extLst>
              </a:tr>
              <a:tr h="559292">
                <a:tc>
                  <a:txBody>
                    <a:bodyPr/>
                    <a:lstStyle/>
                    <a:p>
                      <a:pPr algn="l"/>
                      <a:r>
                        <a:rPr lang="en-US" sz="1400">
                          <a:solidFill>
                            <a:schemeClr val="bg2">
                              <a:lumMod val="25000"/>
                            </a:schemeClr>
                          </a:solidFill>
                        </a:rPr>
                        <a:t>Alarm, Trend, Faceplate</a:t>
                      </a:r>
                    </a:p>
                  </a:txBody>
                  <a:tcPr anchor="ctr">
                    <a:solidFill>
                      <a:schemeClr val="accent1"/>
                    </a:solidFill>
                  </a:tcPr>
                </a:tc>
                <a:extLst>
                  <a:ext uri="{0D108BD9-81ED-4DB2-BD59-A6C34878D82A}">
                    <a16:rowId xmlns:a16="http://schemas.microsoft.com/office/drawing/2014/main" val="10004"/>
                  </a:ext>
                </a:extLst>
              </a:tr>
              <a:tr h="559292">
                <a:tc>
                  <a:txBody>
                    <a:bodyPr/>
                    <a:lstStyle/>
                    <a:p>
                      <a:pPr algn="l"/>
                      <a:r>
                        <a:rPr lang="en-US" sz="1400">
                          <a:solidFill>
                            <a:schemeClr val="bg2">
                              <a:lumMod val="25000"/>
                            </a:schemeClr>
                          </a:solidFill>
                        </a:rPr>
                        <a:t>User administration</a:t>
                      </a:r>
                    </a:p>
                  </a:txBody>
                  <a:tcPr anchor="ctr">
                    <a:solidFill>
                      <a:schemeClr val="accent1"/>
                    </a:solidFill>
                  </a:tcPr>
                </a:tc>
                <a:extLst>
                  <a:ext uri="{0D108BD9-81ED-4DB2-BD59-A6C34878D82A}">
                    <a16:rowId xmlns:a16="http://schemas.microsoft.com/office/drawing/2014/main" val="10005"/>
                  </a:ext>
                </a:extLst>
              </a:tr>
              <a:tr h="559292">
                <a:tc>
                  <a:txBody>
                    <a:bodyPr/>
                    <a:lstStyle/>
                    <a:p>
                      <a:r>
                        <a:rPr lang="en-US" sz="1400" b="0">
                          <a:solidFill>
                            <a:schemeClr val="accent6"/>
                          </a:solidFill>
                        </a:rPr>
                        <a:t>Kết nối S7-1200</a:t>
                      </a:r>
                    </a:p>
                  </a:txBody>
                  <a:tcPr anchor="ctr">
                    <a:solidFill>
                      <a:schemeClr val="accent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035885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7907661-047C-4DF7-A0EA-0E69E55792C7}"/>
              </a:ext>
            </a:extLst>
          </p:cNvPr>
          <p:cNvSpPr/>
          <p:nvPr/>
        </p:nvSpPr>
        <p:spPr>
          <a:xfrm>
            <a:off x="2079328" y="445321"/>
            <a:ext cx="5883572" cy="368049"/>
          </a:xfrm>
          <a:prstGeom prst="rect">
            <a:avLst/>
          </a:prstGeom>
        </p:spPr>
        <p:txBody>
          <a:bodyPr wrap="square">
            <a:spAutoFit/>
          </a:bodyPr>
          <a:lstStyle/>
          <a:p>
            <a:pPr marL="682625" indent="-342900" hangingPunct="0">
              <a:lnSpc>
                <a:spcPct val="120000"/>
              </a:lnSpc>
            </a:pPr>
            <a:r>
              <a:rPr lang="en-US" sz="1600" b="1">
                <a:solidFill>
                  <a:srgbClr val="002060"/>
                </a:solidFill>
                <a:latin typeface="+mj-lt"/>
                <a:ea typeface="Times New Roman" panose="02020603050405020304" pitchFamily="18" charset="0"/>
                <a:cs typeface="Times New Roman" panose="02020603050405020304" pitchFamily="18" charset="0"/>
              </a:rPr>
              <a:t>Lưu trữ tags – Logging methods – Data logging on change</a:t>
            </a:r>
            <a:endParaRPr lang="en-US" sz="1600">
              <a:solidFill>
                <a:srgbClr val="002060"/>
              </a:solidFill>
              <a:latin typeface="+mj-lt"/>
              <a:ea typeface="Times New Roman" panose="02020603050405020304" pitchFamily="18" charset="0"/>
              <a:cs typeface="Arial" pitchFamily="34" charset="0"/>
            </a:endParaRPr>
          </a:p>
        </p:txBody>
      </p:sp>
      <p:sp>
        <p:nvSpPr>
          <p:cNvPr id="22" name="Rectangle 21">
            <a:extLst>
              <a:ext uri="{FF2B5EF4-FFF2-40B4-BE49-F238E27FC236}">
                <a16:creationId xmlns:a16="http://schemas.microsoft.com/office/drawing/2014/main" id="{6BEEB457-AA41-4FF8-A59B-D0AE28FB29F2}"/>
              </a:ext>
            </a:extLst>
          </p:cNvPr>
          <p:cNvSpPr/>
          <p:nvPr/>
        </p:nvSpPr>
        <p:spPr>
          <a:xfrm>
            <a:off x="2380101" y="813370"/>
            <a:ext cx="9526149" cy="796500"/>
          </a:xfrm>
          <a:prstGeom prst="rect">
            <a:avLst/>
          </a:prstGeom>
        </p:spPr>
        <p:txBody>
          <a:bodyPr wrap="square">
            <a:spAutoFit/>
          </a:bodyPr>
          <a:lstStyle/>
          <a:p>
            <a:pPr marL="457200" marR="0" lvl="0" indent="-285750" algn="just" defTabSz="914400" rtl="0" eaLnBrk="1" fontAlgn="auto" latinLnBrk="0" hangingPunct="0">
              <a:lnSpc>
                <a:spcPct val="120000"/>
              </a:lnSpc>
              <a:spcBef>
                <a:spcPts val="0"/>
              </a:spcBef>
              <a:spcAft>
                <a:spcPts val="0"/>
              </a:spcAft>
              <a:buClrTx/>
              <a:buSzTx/>
              <a:buFontTx/>
              <a:buChar char="-"/>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Việc bắt đầu ghi dữ liệu được thực hiện khi giá trị quá trình thay đổi.</a:t>
            </a:r>
          </a:p>
          <a:p>
            <a:pPr marL="457200" marR="0" lvl="0" indent="-285750" algn="just" defTabSz="914400" rtl="0" eaLnBrk="1" fontAlgn="auto" latinLnBrk="0" hangingPunct="0">
              <a:lnSpc>
                <a:spcPct val="120000"/>
              </a:lnSpc>
              <a:spcBef>
                <a:spcPts val="0"/>
              </a:spcBef>
              <a:spcAft>
                <a:spcPts val="0"/>
              </a:spcAft>
              <a:buClrTx/>
              <a:buSzTx/>
              <a:buFontTx/>
              <a:buChar char="-"/>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Việc ghi dữ liệu kết thúc khi Runtime kết thúc.</a:t>
            </a:r>
          </a:p>
          <a:p>
            <a:pPr marL="457200" marR="0" lvl="0" indent="-285750" algn="just" defTabSz="914400" rtl="0" eaLnBrk="1" fontAlgn="auto" latinLnBrk="0" hangingPunct="0">
              <a:lnSpc>
                <a:spcPct val="120000"/>
              </a:lnSpc>
              <a:spcBef>
                <a:spcPts val="0"/>
              </a:spcBef>
              <a:spcAft>
                <a:spcPts val="0"/>
              </a:spcAft>
              <a:buClrTx/>
              <a:buSzTx/>
              <a:buFontTx/>
              <a:buChar char="-"/>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Cách thức data logging on change làm việc:</a:t>
            </a:r>
          </a:p>
        </p:txBody>
      </p:sp>
      <p:sp>
        <p:nvSpPr>
          <p:cNvPr id="8" name="Rectangle 7">
            <a:extLst>
              <a:ext uri="{FF2B5EF4-FFF2-40B4-BE49-F238E27FC236}">
                <a16:creationId xmlns:a16="http://schemas.microsoft.com/office/drawing/2014/main" id="{370DF8F1-2856-41EA-AB43-ABBFA81D3279}"/>
              </a:ext>
            </a:extLst>
          </p:cNvPr>
          <p:cNvSpPr/>
          <p:nvPr/>
        </p:nvSpPr>
        <p:spPr>
          <a:xfrm>
            <a:off x="2390141" y="4776048"/>
            <a:ext cx="9526149" cy="1036566"/>
          </a:xfrm>
          <a:prstGeom prst="rect">
            <a:avLst/>
          </a:prstGeom>
        </p:spPr>
        <p:txBody>
          <a:bodyPr wrap="square">
            <a:spAutoFit/>
          </a:bodyPr>
          <a:lstStyle/>
          <a:p>
            <a:pPr marL="457200" marR="0" lvl="0" indent="-285750" algn="just" defTabSz="914400" rtl="0" eaLnBrk="1" fontAlgn="auto" latinLnBrk="0" hangingPunct="0">
              <a:lnSpc>
                <a:spcPct val="120000"/>
              </a:lnSpc>
              <a:spcBef>
                <a:spcPts val="0"/>
              </a:spcBef>
              <a:spcAft>
                <a:spcPts val="0"/>
              </a:spcAft>
              <a:buClrTx/>
              <a:buSzTx/>
              <a:buFontTx/>
              <a:buChar char="-"/>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Giá trị quá trình được đọc theo chu kỳ từ bộ nhớ PLC được kết nối (1) và được theo dõi để thay đổi. Giá trị quy trình được ghi lại khi xảy ra thay đổi (2) của External tag.</a:t>
            </a:r>
          </a:p>
          <a:p>
            <a:pPr marL="457200" marR="0" lvl="0" indent="-285750" algn="just" defTabSz="914400" rtl="0" eaLnBrk="1" fontAlgn="auto" latinLnBrk="0" hangingPunct="0">
              <a:lnSpc>
                <a:spcPct val="120000"/>
              </a:lnSpc>
              <a:spcBef>
                <a:spcPts val="0"/>
              </a:spcBef>
              <a:spcAft>
                <a:spcPts val="0"/>
              </a:spcAft>
              <a:buClrTx/>
              <a:buSzTx/>
              <a:buFontTx/>
              <a:buChar char="-"/>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Thành phần Runtime của hệ thống logging xử lý giá trị quá trình.</a:t>
            </a:r>
          </a:p>
          <a:p>
            <a:pPr marL="457200" marR="0" lvl="0" indent="-285750" algn="just" defTabSz="914400" rtl="0" eaLnBrk="1" fontAlgn="auto" latinLnBrk="0" hangingPunct="0">
              <a:lnSpc>
                <a:spcPct val="120000"/>
              </a:lnSpc>
              <a:spcBef>
                <a:spcPts val="0"/>
              </a:spcBef>
              <a:spcAft>
                <a:spcPts val="0"/>
              </a:spcAft>
              <a:buClrTx/>
              <a:buSzTx/>
              <a:buFontTx/>
              <a:buChar char="-"/>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Giá trị quy trình hiện tại sau đó được ghi vào log database (3).</a:t>
            </a:r>
          </a:p>
        </p:txBody>
      </p:sp>
      <p:pic>
        <p:nvPicPr>
          <p:cNvPr id="3" name="Picture 2">
            <a:extLst>
              <a:ext uri="{FF2B5EF4-FFF2-40B4-BE49-F238E27FC236}">
                <a16:creationId xmlns:a16="http://schemas.microsoft.com/office/drawing/2014/main" id="{929489C8-0FCA-427C-BE06-232FD3D34AC4}"/>
              </a:ext>
            </a:extLst>
          </p:cNvPr>
          <p:cNvPicPr>
            <a:picLocks noChangeAspect="1"/>
          </p:cNvPicPr>
          <p:nvPr/>
        </p:nvPicPr>
        <p:blipFill>
          <a:blip r:embed="rId3"/>
          <a:stretch>
            <a:fillRect/>
          </a:stretch>
        </p:blipFill>
        <p:spPr>
          <a:xfrm>
            <a:off x="3395662" y="1888034"/>
            <a:ext cx="6467475" cy="2609850"/>
          </a:xfrm>
          <a:prstGeom prst="rect">
            <a:avLst/>
          </a:prstGeom>
        </p:spPr>
      </p:pic>
      <p:graphicFrame>
        <p:nvGraphicFramePr>
          <p:cNvPr id="9" name="Table 8">
            <a:extLst>
              <a:ext uri="{FF2B5EF4-FFF2-40B4-BE49-F238E27FC236}">
                <a16:creationId xmlns:a16="http://schemas.microsoft.com/office/drawing/2014/main" id="{587F3C25-1005-45D5-AD84-9C6D347D1798}"/>
              </a:ext>
            </a:extLst>
          </p:cNvPr>
          <p:cNvGraphicFramePr>
            <a:graphicFrameLocks noGrp="1"/>
          </p:cNvGraphicFramePr>
          <p:nvPr>
            <p:extLst>
              <p:ext uri="{D42A27DB-BD31-4B8C-83A1-F6EECF244321}">
                <p14:modId xmlns:p14="http://schemas.microsoft.com/office/powerpoint/2010/main" val="3626868286"/>
              </p:ext>
            </p:extLst>
          </p:nvPr>
        </p:nvGraphicFramePr>
        <p:xfrm>
          <a:off x="53340" y="492955"/>
          <a:ext cx="2336801" cy="3915044"/>
        </p:xfrm>
        <a:graphic>
          <a:graphicData uri="http://schemas.openxmlformats.org/drawingml/2006/table">
            <a:tbl>
              <a:tblPr firstRow="1" bandRow="1">
                <a:tableStyleId>{5C22544A-7EE6-4342-B048-85BDC9FD1C3A}</a:tableStyleId>
              </a:tblPr>
              <a:tblGrid>
                <a:gridCol w="2336801">
                  <a:extLst>
                    <a:ext uri="{9D8B030D-6E8A-4147-A177-3AD203B41FA5}">
                      <a16:colId xmlns:a16="http://schemas.microsoft.com/office/drawing/2014/main" val="20000"/>
                    </a:ext>
                  </a:extLst>
                </a:gridCol>
              </a:tblGrid>
              <a:tr h="559292">
                <a:tc>
                  <a:txBody>
                    <a:bodyPr/>
                    <a:lstStyle/>
                    <a:p>
                      <a:pPr algn="l"/>
                      <a:r>
                        <a:rPr lang="en-US" sz="1400">
                          <a:solidFill>
                            <a:schemeClr val="bg2">
                              <a:lumMod val="25000"/>
                            </a:schemeClr>
                          </a:solidFill>
                        </a:rPr>
                        <a:t>WINCC PROFESSIONAL</a:t>
                      </a:r>
                    </a:p>
                  </a:txBody>
                  <a:tcPr anchor="ctr">
                    <a:solidFill>
                      <a:schemeClr val="accent1"/>
                    </a:solidFill>
                  </a:tcPr>
                </a:tc>
                <a:extLst>
                  <a:ext uri="{0D108BD9-81ED-4DB2-BD59-A6C34878D82A}">
                    <a16:rowId xmlns:a16="http://schemas.microsoft.com/office/drawing/2014/main" val="10000"/>
                  </a:ext>
                </a:extLst>
              </a:tr>
              <a:tr h="559292">
                <a:tc>
                  <a:txBody>
                    <a:bodyPr/>
                    <a:lstStyle/>
                    <a:p>
                      <a:pPr algn="l"/>
                      <a:r>
                        <a:rPr lang="en-US" sz="1400" err="1">
                          <a:solidFill>
                            <a:schemeClr val="bg2">
                              <a:lumMod val="25000"/>
                            </a:schemeClr>
                          </a:solidFill>
                        </a:rPr>
                        <a:t>Giới</a:t>
                      </a:r>
                      <a:r>
                        <a:rPr lang="en-US" sz="1400">
                          <a:solidFill>
                            <a:schemeClr val="bg2">
                              <a:lumMod val="25000"/>
                            </a:schemeClr>
                          </a:solidFill>
                        </a:rPr>
                        <a:t> </a:t>
                      </a:r>
                      <a:r>
                        <a:rPr lang="en-US" sz="1400" err="1">
                          <a:solidFill>
                            <a:schemeClr val="bg2">
                              <a:lumMod val="25000"/>
                            </a:schemeClr>
                          </a:solidFill>
                        </a:rPr>
                        <a:t>thiệu</a:t>
                      </a:r>
                      <a:endParaRPr lang="en-US" sz="1400">
                        <a:solidFill>
                          <a:schemeClr val="bg2">
                            <a:lumMod val="25000"/>
                          </a:schemeClr>
                        </a:solidFill>
                      </a:endParaRPr>
                    </a:p>
                  </a:txBody>
                  <a:tcPr anchor="ctr">
                    <a:solidFill>
                      <a:schemeClr val="accent1"/>
                    </a:solidFill>
                  </a:tcPr>
                </a:tc>
                <a:extLst>
                  <a:ext uri="{0D108BD9-81ED-4DB2-BD59-A6C34878D82A}">
                    <a16:rowId xmlns:a16="http://schemas.microsoft.com/office/drawing/2014/main" val="10001"/>
                  </a:ext>
                </a:extLst>
              </a:tr>
              <a:tr h="5592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err="1">
                          <a:solidFill>
                            <a:schemeClr val="bg2">
                              <a:lumMod val="25000"/>
                            </a:schemeClr>
                          </a:solidFill>
                        </a:rPr>
                        <a:t>Tạo</a:t>
                      </a:r>
                      <a:r>
                        <a:rPr lang="en-US" sz="1400">
                          <a:solidFill>
                            <a:schemeClr val="bg2">
                              <a:lumMod val="25000"/>
                            </a:schemeClr>
                          </a:solidFill>
                        </a:rPr>
                        <a:t> </a:t>
                      </a:r>
                      <a:r>
                        <a:rPr lang="en-US" sz="1400" err="1">
                          <a:solidFill>
                            <a:schemeClr val="bg2">
                              <a:lumMod val="25000"/>
                            </a:schemeClr>
                          </a:solidFill>
                        </a:rPr>
                        <a:t>dự</a:t>
                      </a:r>
                      <a:r>
                        <a:rPr lang="en-US" sz="1400">
                          <a:solidFill>
                            <a:schemeClr val="bg2">
                              <a:lumMod val="25000"/>
                            </a:schemeClr>
                          </a:solidFill>
                        </a:rPr>
                        <a:t> </a:t>
                      </a:r>
                      <a:r>
                        <a:rPr lang="en-US" sz="1400" err="1">
                          <a:solidFill>
                            <a:schemeClr val="bg2">
                              <a:lumMod val="25000"/>
                            </a:schemeClr>
                          </a:solidFill>
                        </a:rPr>
                        <a:t>án</a:t>
                      </a:r>
                      <a:endParaRPr lang="en-US" sz="1400">
                        <a:solidFill>
                          <a:schemeClr val="bg2">
                            <a:lumMod val="25000"/>
                          </a:schemeClr>
                        </a:solidFill>
                      </a:endParaRPr>
                    </a:p>
                  </a:txBody>
                  <a:tcPr anchor="ctr">
                    <a:solidFill>
                      <a:schemeClr val="accent1"/>
                    </a:solidFill>
                  </a:tcPr>
                </a:tc>
                <a:extLst>
                  <a:ext uri="{0D108BD9-81ED-4DB2-BD59-A6C34878D82A}">
                    <a16:rowId xmlns:a16="http://schemas.microsoft.com/office/drawing/2014/main" val="10002"/>
                  </a:ext>
                </a:extLst>
              </a:tr>
              <a:tr h="559292">
                <a:tc>
                  <a:txBody>
                    <a:bodyPr/>
                    <a:lstStyle/>
                    <a:p>
                      <a:pPr algn="l"/>
                      <a:r>
                        <a:rPr lang="en-US" sz="1400">
                          <a:solidFill>
                            <a:schemeClr val="bg2">
                              <a:lumMod val="25000"/>
                            </a:schemeClr>
                          </a:solidFill>
                        </a:rPr>
                        <a:t>Lưu trữ tags</a:t>
                      </a:r>
                    </a:p>
                  </a:txBody>
                  <a:tcPr anchor="ctr">
                    <a:solidFill>
                      <a:srgbClr val="FFFF00"/>
                    </a:solidFill>
                  </a:tcPr>
                </a:tc>
                <a:extLst>
                  <a:ext uri="{0D108BD9-81ED-4DB2-BD59-A6C34878D82A}">
                    <a16:rowId xmlns:a16="http://schemas.microsoft.com/office/drawing/2014/main" val="10003"/>
                  </a:ext>
                </a:extLst>
              </a:tr>
              <a:tr h="559292">
                <a:tc>
                  <a:txBody>
                    <a:bodyPr/>
                    <a:lstStyle/>
                    <a:p>
                      <a:pPr algn="l"/>
                      <a:r>
                        <a:rPr lang="en-US" sz="1400">
                          <a:solidFill>
                            <a:schemeClr val="bg2">
                              <a:lumMod val="25000"/>
                            </a:schemeClr>
                          </a:solidFill>
                        </a:rPr>
                        <a:t>Alarm, Trend, Faceplate</a:t>
                      </a:r>
                    </a:p>
                  </a:txBody>
                  <a:tcPr anchor="ctr">
                    <a:solidFill>
                      <a:schemeClr val="accent1"/>
                    </a:solidFill>
                  </a:tcPr>
                </a:tc>
                <a:extLst>
                  <a:ext uri="{0D108BD9-81ED-4DB2-BD59-A6C34878D82A}">
                    <a16:rowId xmlns:a16="http://schemas.microsoft.com/office/drawing/2014/main" val="10004"/>
                  </a:ext>
                </a:extLst>
              </a:tr>
              <a:tr h="559292">
                <a:tc>
                  <a:txBody>
                    <a:bodyPr/>
                    <a:lstStyle/>
                    <a:p>
                      <a:pPr algn="l"/>
                      <a:r>
                        <a:rPr lang="en-US" sz="1400">
                          <a:solidFill>
                            <a:schemeClr val="bg2">
                              <a:lumMod val="25000"/>
                            </a:schemeClr>
                          </a:solidFill>
                        </a:rPr>
                        <a:t>User administration</a:t>
                      </a:r>
                    </a:p>
                  </a:txBody>
                  <a:tcPr anchor="ctr">
                    <a:solidFill>
                      <a:schemeClr val="accent1"/>
                    </a:solidFill>
                  </a:tcPr>
                </a:tc>
                <a:extLst>
                  <a:ext uri="{0D108BD9-81ED-4DB2-BD59-A6C34878D82A}">
                    <a16:rowId xmlns:a16="http://schemas.microsoft.com/office/drawing/2014/main" val="10005"/>
                  </a:ext>
                </a:extLst>
              </a:tr>
              <a:tr h="559292">
                <a:tc>
                  <a:txBody>
                    <a:bodyPr/>
                    <a:lstStyle/>
                    <a:p>
                      <a:r>
                        <a:rPr lang="en-US" sz="1400" b="0">
                          <a:solidFill>
                            <a:schemeClr val="accent6"/>
                          </a:solidFill>
                        </a:rPr>
                        <a:t>Kết nối S7-1200</a:t>
                      </a:r>
                    </a:p>
                  </a:txBody>
                  <a:tcPr anchor="ctr">
                    <a:solidFill>
                      <a:schemeClr val="accent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144012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7907661-047C-4DF7-A0EA-0E69E55792C7}"/>
              </a:ext>
            </a:extLst>
          </p:cNvPr>
          <p:cNvSpPr/>
          <p:nvPr/>
        </p:nvSpPr>
        <p:spPr>
          <a:xfrm>
            <a:off x="2079328" y="445321"/>
            <a:ext cx="5883572" cy="368049"/>
          </a:xfrm>
          <a:prstGeom prst="rect">
            <a:avLst/>
          </a:prstGeom>
        </p:spPr>
        <p:txBody>
          <a:bodyPr wrap="square">
            <a:spAutoFit/>
          </a:bodyPr>
          <a:lstStyle/>
          <a:p>
            <a:pPr marL="682625" indent="-342900" hangingPunct="0">
              <a:lnSpc>
                <a:spcPct val="120000"/>
              </a:lnSpc>
            </a:pPr>
            <a:r>
              <a:rPr lang="en-US" sz="1600" b="1">
                <a:solidFill>
                  <a:srgbClr val="002060"/>
                </a:solidFill>
                <a:latin typeface="+mj-lt"/>
                <a:ea typeface="Times New Roman" panose="02020603050405020304" pitchFamily="18" charset="0"/>
                <a:cs typeface="Times New Roman" panose="02020603050405020304" pitchFamily="18" charset="0"/>
              </a:rPr>
              <a:t>Lưu trữ tags – Logging methods – Compressed log</a:t>
            </a:r>
            <a:endParaRPr lang="en-US" sz="1600">
              <a:solidFill>
                <a:srgbClr val="002060"/>
              </a:solidFill>
              <a:latin typeface="+mj-lt"/>
              <a:ea typeface="Times New Roman" panose="02020603050405020304" pitchFamily="18" charset="0"/>
              <a:cs typeface="Arial" pitchFamily="34" charset="0"/>
            </a:endParaRPr>
          </a:p>
        </p:txBody>
      </p:sp>
      <p:sp>
        <p:nvSpPr>
          <p:cNvPr id="22" name="Rectangle 21">
            <a:extLst>
              <a:ext uri="{FF2B5EF4-FFF2-40B4-BE49-F238E27FC236}">
                <a16:creationId xmlns:a16="http://schemas.microsoft.com/office/drawing/2014/main" id="{6BEEB457-AA41-4FF8-A59B-D0AE28FB29F2}"/>
              </a:ext>
            </a:extLst>
          </p:cNvPr>
          <p:cNvSpPr/>
          <p:nvPr/>
        </p:nvSpPr>
        <p:spPr>
          <a:xfrm>
            <a:off x="2380101" y="813370"/>
            <a:ext cx="9526149" cy="1036566"/>
          </a:xfrm>
          <a:prstGeom prst="rect">
            <a:avLst/>
          </a:prstGeom>
        </p:spPr>
        <p:txBody>
          <a:bodyPr wrap="square">
            <a:spAutoFit/>
          </a:bodyPr>
          <a:lstStyle/>
          <a:p>
            <a:pPr marL="457200" marR="0" lvl="0" indent="-285750" algn="just" defTabSz="914400" rtl="0" eaLnBrk="1" fontAlgn="auto" latinLnBrk="0" hangingPunct="0">
              <a:lnSpc>
                <a:spcPct val="120000"/>
              </a:lnSpc>
              <a:spcBef>
                <a:spcPts val="0"/>
              </a:spcBef>
              <a:spcAft>
                <a:spcPts val="0"/>
              </a:spcAft>
              <a:buClrTx/>
              <a:buSzTx/>
              <a:buFontTx/>
              <a:buChar char="-"/>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Các logging tags trong một khoảng thời gian cụ thể được nén lại để giảm khối lượng dữ liệu.</a:t>
            </a:r>
          </a:p>
          <a:p>
            <a:pPr marL="457200" marR="0" lvl="0" indent="-285750" algn="just" defTabSz="914400" rtl="0" eaLnBrk="1" fontAlgn="auto" latinLnBrk="0" hangingPunct="0">
              <a:lnSpc>
                <a:spcPct val="120000"/>
              </a:lnSpc>
              <a:spcBef>
                <a:spcPts val="0"/>
              </a:spcBef>
              <a:spcAft>
                <a:spcPts val="0"/>
              </a:spcAft>
              <a:buClrTx/>
              <a:buSzTx/>
              <a:buFontTx/>
              <a:buChar char="-"/>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Các logging tags được giữ lại, nhưng cũng có thể được sao chép, di chuyển hoặc xóa, tùy thuộc vào cài đặt.</a:t>
            </a:r>
          </a:p>
          <a:p>
            <a:pPr marL="457200" marR="0" lvl="0" indent="-285750" algn="just" defTabSz="914400" rtl="0" eaLnBrk="1" fontAlgn="auto" latinLnBrk="0" hangingPunct="0">
              <a:lnSpc>
                <a:spcPct val="120000"/>
              </a:lnSpc>
              <a:spcBef>
                <a:spcPts val="0"/>
              </a:spcBef>
              <a:spcAft>
                <a:spcPts val="0"/>
              </a:spcAft>
              <a:buClrTx/>
              <a:buSzTx/>
              <a:buFontTx/>
              <a:buChar char="-"/>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Compressed log được lưu trữ trong log database theo cách giống data log.</a:t>
            </a:r>
          </a:p>
          <a:p>
            <a:pPr marL="457200" marR="0" lvl="0" indent="-285750" algn="just" defTabSz="914400" rtl="0" eaLnBrk="1" fontAlgn="auto" latinLnBrk="0" hangingPunct="0">
              <a:lnSpc>
                <a:spcPct val="120000"/>
              </a:lnSpc>
              <a:spcBef>
                <a:spcPts val="0"/>
              </a:spcBef>
              <a:spcAft>
                <a:spcPts val="0"/>
              </a:spcAft>
              <a:buClrTx/>
              <a:buSzTx/>
              <a:buFontTx/>
              <a:buChar char="-"/>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Cách thức Compressed log làm việc là lựa chọn một trong các chức năng sau:</a:t>
            </a:r>
          </a:p>
        </p:txBody>
      </p:sp>
      <p:sp>
        <p:nvSpPr>
          <p:cNvPr id="6" name="Rectangle: Rounded Corners 5">
            <a:extLst>
              <a:ext uri="{FF2B5EF4-FFF2-40B4-BE49-F238E27FC236}">
                <a16:creationId xmlns:a16="http://schemas.microsoft.com/office/drawing/2014/main" id="{6F6FCA68-4C9D-497F-8336-F2AB096C8860}"/>
              </a:ext>
            </a:extLst>
          </p:cNvPr>
          <p:cNvSpPr/>
          <p:nvPr/>
        </p:nvSpPr>
        <p:spPr>
          <a:xfrm>
            <a:off x="2895600" y="2143125"/>
            <a:ext cx="7439025" cy="40005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a:solidFill>
                  <a:schemeClr val="accent6">
                    <a:lumMod val="50000"/>
                  </a:schemeClr>
                </a:solidFill>
              </a:rPr>
              <a:t>Maximum value: Giá trị quy trình cao nhất được lưu trong Compressed log tag.</a:t>
            </a:r>
          </a:p>
        </p:txBody>
      </p:sp>
      <p:sp>
        <p:nvSpPr>
          <p:cNvPr id="12" name="Rectangle: Rounded Corners 11">
            <a:extLst>
              <a:ext uri="{FF2B5EF4-FFF2-40B4-BE49-F238E27FC236}">
                <a16:creationId xmlns:a16="http://schemas.microsoft.com/office/drawing/2014/main" id="{2DDAC11A-019A-495B-8E40-F355B53FBE47}"/>
              </a:ext>
            </a:extLst>
          </p:cNvPr>
          <p:cNvSpPr/>
          <p:nvPr/>
        </p:nvSpPr>
        <p:spPr>
          <a:xfrm>
            <a:off x="2895600" y="2876550"/>
            <a:ext cx="7439025" cy="40005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a:solidFill>
                  <a:schemeClr val="accent6">
                    <a:lumMod val="50000"/>
                  </a:schemeClr>
                </a:solidFill>
              </a:rPr>
              <a:t>Minimum value: Giá trị quy trình thấp nhất được lưu trong Compressed log tag.</a:t>
            </a:r>
          </a:p>
        </p:txBody>
      </p:sp>
      <p:sp>
        <p:nvSpPr>
          <p:cNvPr id="13" name="Rectangle: Rounded Corners 12">
            <a:extLst>
              <a:ext uri="{FF2B5EF4-FFF2-40B4-BE49-F238E27FC236}">
                <a16:creationId xmlns:a16="http://schemas.microsoft.com/office/drawing/2014/main" id="{0978EE08-32A1-4371-AA50-3F547A03EBC3}"/>
              </a:ext>
            </a:extLst>
          </p:cNvPr>
          <p:cNvSpPr/>
          <p:nvPr/>
        </p:nvSpPr>
        <p:spPr>
          <a:xfrm>
            <a:off x="2895599" y="3609975"/>
            <a:ext cx="7439025" cy="40005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a:solidFill>
                  <a:schemeClr val="accent6">
                    <a:lumMod val="50000"/>
                  </a:schemeClr>
                </a:solidFill>
              </a:rPr>
              <a:t>Total: Tổng tất cả các giá trị quy trình được lưu trong Compressed log tag.</a:t>
            </a:r>
          </a:p>
        </p:txBody>
      </p:sp>
      <p:sp>
        <p:nvSpPr>
          <p:cNvPr id="14" name="Rectangle: Rounded Corners 13">
            <a:extLst>
              <a:ext uri="{FF2B5EF4-FFF2-40B4-BE49-F238E27FC236}">
                <a16:creationId xmlns:a16="http://schemas.microsoft.com/office/drawing/2014/main" id="{49AE8977-F72F-4F14-BFEE-E46774148052}"/>
              </a:ext>
            </a:extLst>
          </p:cNvPr>
          <p:cNvSpPr/>
          <p:nvPr/>
        </p:nvSpPr>
        <p:spPr>
          <a:xfrm>
            <a:off x="2895598" y="4343400"/>
            <a:ext cx="7439025" cy="40005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a:solidFill>
                  <a:schemeClr val="accent6">
                    <a:lumMod val="50000"/>
                  </a:schemeClr>
                </a:solidFill>
              </a:rPr>
              <a:t>Average value: Giá trị trung bình của quá trình được lưu trong Compressed log tag.</a:t>
            </a:r>
          </a:p>
        </p:txBody>
      </p:sp>
      <p:sp>
        <p:nvSpPr>
          <p:cNvPr id="15" name="Rectangle: Rounded Corners 14">
            <a:extLst>
              <a:ext uri="{FF2B5EF4-FFF2-40B4-BE49-F238E27FC236}">
                <a16:creationId xmlns:a16="http://schemas.microsoft.com/office/drawing/2014/main" id="{5530A739-608C-4C48-BBC5-53302EA37CDC}"/>
              </a:ext>
            </a:extLst>
          </p:cNvPr>
          <p:cNvSpPr/>
          <p:nvPr/>
        </p:nvSpPr>
        <p:spPr>
          <a:xfrm>
            <a:off x="2895597" y="5076825"/>
            <a:ext cx="7439025" cy="40005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a:solidFill>
                  <a:schemeClr val="accent6">
                    <a:lumMod val="50000"/>
                  </a:schemeClr>
                </a:solidFill>
              </a:rPr>
              <a:t>Average weighted value: Trọng số trung bình của quá trình được lưu trong Compressed log tag.</a:t>
            </a:r>
          </a:p>
        </p:txBody>
      </p:sp>
      <p:graphicFrame>
        <p:nvGraphicFramePr>
          <p:cNvPr id="16" name="Table 15">
            <a:extLst>
              <a:ext uri="{FF2B5EF4-FFF2-40B4-BE49-F238E27FC236}">
                <a16:creationId xmlns:a16="http://schemas.microsoft.com/office/drawing/2014/main" id="{80BF3AB3-95C7-4A1B-ABEA-48F127F0C748}"/>
              </a:ext>
            </a:extLst>
          </p:cNvPr>
          <p:cNvGraphicFramePr>
            <a:graphicFrameLocks noGrp="1"/>
          </p:cNvGraphicFramePr>
          <p:nvPr>
            <p:extLst>
              <p:ext uri="{D42A27DB-BD31-4B8C-83A1-F6EECF244321}">
                <p14:modId xmlns:p14="http://schemas.microsoft.com/office/powerpoint/2010/main" val="3626868286"/>
              </p:ext>
            </p:extLst>
          </p:nvPr>
        </p:nvGraphicFramePr>
        <p:xfrm>
          <a:off x="53340" y="492955"/>
          <a:ext cx="2336801" cy="3915044"/>
        </p:xfrm>
        <a:graphic>
          <a:graphicData uri="http://schemas.openxmlformats.org/drawingml/2006/table">
            <a:tbl>
              <a:tblPr firstRow="1" bandRow="1">
                <a:tableStyleId>{5C22544A-7EE6-4342-B048-85BDC9FD1C3A}</a:tableStyleId>
              </a:tblPr>
              <a:tblGrid>
                <a:gridCol w="2336801">
                  <a:extLst>
                    <a:ext uri="{9D8B030D-6E8A-4147-A177-3AD203B41FA5}">
                      <a16:colId xmlns:a16="http://schemas.microsoft.com/office/drawing/2014/main" val="20000"/>
                    </a:ext>
                  </a:extLst>
                </a:gridCol>
              </a:tblGrid>
              <a:tr h="559292">
                <a:tc>
                  <a:txBody>
                    <a:bodyPr/>
                    <a:lstStyle/>
                    <a:p>
                      <a:pPr algn="l"/>
                      <a:r>
                        <a:rPr lang="en-US" sz="1400">
                          <a:solidFill>
                            <a:schemeClr val="bg2">
                              <a:lumMod val="25000"/>
                            </a:schemeClr>
                          </a:solidFill>
                        </a:rPr>
                        <a:t>WINCC PROFESSIONAL</a:t>
                      </a:r>
                    </a:p>
                  </a:txBody>
                  <a:tcPr anchor="ctr">
                    <a:solidFill>
                      <a:schemeClr val="accent1"/>
                    </a:solidFill>
                  </a:tcPr>
                </a:tc>
                <a:extLst>
                  <a:ext uri="{0D108BD9-81ED-4DB2-BD59-A6C34878D82A}">
                    <a16:rowId xmlns:a16="http://schemas.microsoft.com/office/drawing/2014/main" val="10000"/>
                  </a:ext>
                </a:extLst>
              </a:tr>
              <a:tr h="559292">
                <a:tc>
                  <a:txBody>
                    <a:bodyPr/>
                    <a:lstStyle/>
                    <a:p>
                      <a:pPr algn="l"/>
                      <a:r>
                        <a:rPr lang="en-US" sz="1400" err="1">
                          <a:solidFill>
                            <a:schemeClr val="bg2">
                              <a:lumMod val="25000"/>
                            </a:schemeClr>
                          </a:solidFill>
                        </a:rPr>
                        <a:t>Giới</a:t>
                      </a:r>
                      <a:r>
                        <a:rPr lang="en-US" sz="1400">
                          <a:solidFill>
                            <a:schemeClr val="bg2">
                              <a:lumMod val="25000"/>
                            </a:schemeClr>
                          </a:solidFill>
                        </a:rPr>
                        <a:t> </a:t>
                      </a:r>
                      <a:r>
                        <a:rPr lang="en-US" sz="1400" err="1">
                          <a:solidFill>
                            <a:schemeClr val="bg2">
                              <a:lumMod val="25000"/>
                            </a:schemeClr>
                          </a:solidFill>
                        </a:rPr>
                        <a:t>thiệu</a:t>
                      </a:r>
                      <a:endParaRPr lang="en-US" sz="1400">
                        <a:solidFill>
                          <a:schemeClr val="bg2">
                            <a:lumMod val="25000"/>
                          </a:schemeClr>
                        </a:solidFill>
                      </a:endParaRPr>
                    </a:p>
                  </a:txBody>
                  <a:tcPr anchor="ctr">
                    <a:solidFill>
                      <a:schemeClr val="accent1"/>
                    </a:solidFill>
                  </a:tcPr>
                </a:tc>
                <a:extLst>
                  <a:ext uri="{0D108BD9-81ED-4DB2-BD59-A6C34878D82A}">
                    <a16:rowId xmlns:a16="http://schemas.microsoft.com/office/drawing/2014/main" val="10001"/>
                  </a:ext>
                </a:extLst>
              </a:tr>
              <a:tr h="5592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err="1">
                          <a:solidFill>
                            <a:schemeClr val="bg2">
                              <a:lumMod val="25000"/>
                            </a:schemeClr>
                          </a:solidFill>
                        </a:rPr>
                        <a:t>Tạo</a:t>
                      </a:r>
                      <a:r>
                        <a:rPr lang="en-US" sz="1400">
                          <a:solidFill>
                            <a:schemeClr val="bg2">
                              <a:lumMod val="25000"/>
                            </a:schemeClr>
                          </a:solidFill>
                        </a:rPr>
                        <a:t> </a:t>
                      </a:r>
                      <a:r>
                        <a:rPr lang="en-US" sz="1400" err="1">
                          <a:solidFill>
                            <a:schemeClr val="bg2">
                              <a:lumMod val="25000"/>
                            </a:schemeClr>
                          </a:solidFill>
                        </a:rPr>
                        <a:t>dự</a:t>
                      </a:r>
                      <a:r>
                        <a:rPr lang="en-US" sz="1400">
                          <a:solidFill>
                            <a:schemeClr val="bg2">
                              <a:lumMod val="25000"/>
                            </a:schemeClr>
                          </a:solidFill>
                        </a:rPr>
                        <a:t> </a:t>
                      </a:r>
                      <a:r>
                        <a:rPr lang="en-US" sz="1400" err="1">
                          <a:solidFill>
                            <a:schemeClr val="bg2">
                              <a:lumMod val="25000"/>
                            </a:schemeClr>
                          </a:solidFill>
                        </a:rPr>
                        <a:t>án</a:t>
                      </a:r>
                      <a:endParaRPr lang="en-US" sz="1400">
                        <a:solidFill>
                          <a:schemeClr val="bg2">
                            <a:lumMod val="25000"/>
                          </a:schemeClr>
                        </a:solidFill>
                      </a:endParaRPr>
                    </a:p>
                  </a:txBody>
                  <a:tcPr anchor="ctr">
                    <a:solidFill>
                      <a:schemeClr val="accent1"/>
                    </a:solidFill>
                  </a:tcPr>
                </a:tc>
                <a:extLst>
                  <a:ext uri="{0D108BD9-81ED-4DB2-BD59-A6C34878D82A}">
                    <a16:rowId xmlns:a16="http://schemas.microsoft.com/office/drawing/2014/main" val="10002"/>
                  </a:ext>
                </a:extLst>
              </a:tr>
              <a:tr h="559292">
                <a:tc>
                  <a:txBody>
                    <a:bodyPr/>
                    <a:lstStyle/>
                    <a:p>
                      <a:pPr algn="l"/>
                      <a:r>
                        <a:rPr lang="en-US" sz="1400">
                          <a:solidFill>
                            <a:schemeClr val="bg2">
                              <a:lumMod val="25000"/>
                            </a:schemeClr>
                          </a:solidFill>
                        </a:rPr>
                        <a:t>Lưu trữ tags</a:t>
                      </a:r>
                    </a:p>
                  </a:txBody>
                  <a:tcPr anchor="ctr">
                    <a:solidFill>
                      <a:srgbClr val="FFFF00"/>
                    </a:solidFill>
                  </a:tcPr>
                </a:tc>
                <a:extLst>
                  <a:ext uri="{0D108BD9-81ED-4DB2-BD59-A6C34878D82A}">
                    <a16:rowId xmlns:a16="http://schemas.microsoft.com/office/drawing/2014/main" val="10003"/>
                  </a:ext>
                </a:extLst>
              </a:tr>
              <a:tr h="559292">
                <a:tc>
                  <a:txBody>
                    <a:bodyPr/>
                    <a:lstStyle/>
                    <a:p>
                      <a:pPr algn="l"/>
                      <a:r>
                        <a:rPr lang="en-US" sz="1400">
                          <a:solidFill>
                            <a:schemeClr val="bg2">
                              <a:lumMod val="25000"/>
                            </a:schemeClr>
                          </a:solidFill>
                        </a:rPr>
                        <a:t>Alarm, Trend, Faceplate</a:t>
                      </a:r>
                    </a:p>
                  </a:txBody>
                  <a:tcPr anchor="ctr">
                    <a:solidFill>
                      <a:schemeClr val="accent1"/>
                    </a:solidFill>
                  </a:tcPr>
                </a:tc>
                <a:extLst>
                  <a:ext uri="{0D108BD9-81ED-4DB2-BD59-A6C34878D82A}">
                    <a16:rowId xmlns:a16="http://schemas.microsoft.com/office/drawing/2014/main" val="10004"/>
                  </a:ext>
                </a:extLst>
              </a:tr>
              <a:tr h="559292">
                <a:tc>
                  <a:txBody>
                    <a:bodyPr/>
                    <a:lstStyle/>
                    <a:p>
                      <a:pPr algn="l"/>
                      <a:r>
                        <a:rPr lang="en-US" sz="1400">
                          <a:solidFill>
                            <a:schemeClr val="bg2">
                              <a:lumMod val="25000"/>
                            </a:schemeClr>
                          </a:solidFill>
                        </a:rPr>
                        <a:t>User administration</a:t>
                      </a:r>
                    </a:p>
                  </a:txBody>
                  <a:tcPr anchor="ctr">
                    <a:solidFill>
                      <a:schemeClr val="accent1"/>
                    </a:solidFill>
                  </a:tcPr>
                </a:tc>
                <a:extLst>
                  <a:ext uri="{0D108BD9-81ED-4DB2-BD59-A6C34878D82A}">
                    <a16:rowId xmlns:a16="http://schemas.microsoft.com/office/drawing/2014/main" val="10005"/>
                  </a:ext>
                </a:extLst>
              </a:tr>
              <a:tr h="559292">
                <a:tc>
                  <a:txBody>
                    <a:bodyPr/>
                    <a:lstStyle/>
                    <a:p>
                      <a:r>
                        <a:rPr lang="en-US" sz="1400" b="0">
                          <a:solidFill>
                            <a:schemeClr val="accent6"/>
                          </a:solidFill>
                        </a:rPr>
                        <a:t>Kết nối S7-1200</a:t>
                      </a:r>
                    </a:p>
                  </a:txBody>
                  <a:tcPr anchor="ctr">
                    <a:solidFill>
                      <a:schemeClr val="accent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134971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7907661-047C-4DF7-A0EA-0E69E55792C7}"/>
              </a:ext>
            </a:extLst>
          </p:cNvPr>
          <p:cNvSpPr/>
          <p:nvPr/>
        </p:nvSpPr>
        <p:spPr>
          <a:xfrm>
            <a:off x="2079328" y="445321"/>
            <a:ext cx="5883572" cy="368049"/>
          </a:xfrm>
          <a:prstGeom prst="rect">
            <a:avLst/>
          </a:prstGeom>
        </p:spPr>
        <p:txBody>
          <a:bodyPr wrap="square">
            <a:spAutoFit/>
          </a:bodyPr>
          <a:lstStyle/>
          <a:p>
            <a:pPr marL="682625" indent="-342900" hangingPunct="0">
              <a:lnSpc>
                <a:spcPct val="120000"/>
              </a:lnSpc>
            </a:pPr>
            <a:r>
              <a:rPr lang="en-US" sz="1600" b="1">
                <a:solidFill>
                  <a:srgbClr val="002060"/>
                </a:solidFill>
                <a:latin typeface="+mj-lt"/>
                <a:ea typeface="Times New Roman" panose="02020603050405020304" pitchFamily="18" charset="0"/>
                <a:cs typeface="Times New Roman" panose="02020603050405020304" pitchFamily="18" charset="0"/>
              </a:rPr>
              <a:t>Lưu trữ tags – Storing Process values</a:t>
            </a:r>
            <a:endParaRPr lang="en-US" sz="1600">
              <a:solidFill>
                <a:srgbClr val="002060"/>
              </a:solidFill>
              <a:latin typeface="+mj-lt"/>
              <a:ea typeface="Times New Roman" panose="02020603050405020304" pitchFamily="18" charset="0"/>
              <a:cs typeface="Arial" pitchFamily="34" charset="0"/>
            </a:endParaRPr>
          </a:p>
        </p:txBody>
      </p:sp>
      <p:sp>
        <p:nvSpPr>
          <p:cNvPr id="22" name="Rectangle 21">
            <a:extLst>
              <a:ext uri="{FF2B5EF4-FFF2-40B4-BE49-F238E27FC236}">
                <a16:creationId xmlns:a16="http://schemas.microsoft.com/office/drawing/2014/main" id="{6BEEB457-AA41-4FF8-A59B-D0AE28FB29F2}"/>
              </a:ext>
            </a:extLst>
          </p:cNvPr>
          <p:cNvSpPr/>
          <p:nvPr/>
        </p:nvSpPr>
        <p:spPr>
          <a:xfrm>
            <a:off x="2380101" y="813370"/>
            <a:ext cx="9526149" cy="5597814"/>
          </a:xfrm>
          <a:prstGeom prst="rect">
            <a:avLst/>
          </a:prstGeom>
        </p:spPr>
        <p:txBody>
          <a:bodyPr wrap="square">
            <a:spAutoFit/>
          </a:bodyPr>
          <a:lstStyle/>
          <a:p>
            <a:pPr marL="457200" marR="0" lvl="0" indent="-285750" algn="just" defTabSz="914400" rtl="0" eaLnBrk="1" fontAlgn="auto" latinLnBrk="0" hangingPunct="0">
              <a:lnSpc>
                <a:spcPct val="120000"/>
              </a:lnSpc>
              <a:spcBef>
                <a:spcPts val="0"/>
              </a:spcBef>
              <a:spcAft>
                <a:spcPts val="0"/>
              </a:spcAft>
              <a:buClrTx/>
              <a:buSzTx/>
              <a:buFontTx/>
              <a:buChar char="-"/>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Giá trị quy trình có thể được lưu trữ trong database hoặc bộ nhớ chính của hệ thống.</a:t>
            </a:r>
          </a:p>
          <a:p>
            <a:pPr marL="457200" marR="0" lvl="0" indent="-285750" algn="just" defTabSz="914400" rtl="0" eaLnBrk="1" fontAlgn="auto" latinLnBrk="0" hangingPunct="0">
              <a:lnSpc>
                <a:spcPct val="120000"/>
              </a:lnSpc>
              <a:spcBef>
                <a:spcPts val="0"/>
              </a:spcBef>
              <a:spcAft>
                <a:spcPts val="0"/>
              </a:spcAft>
              <a:buClrTx/>
              <a:buSzTx/>
              <a:buFontTx/>
              <a:buChar char="-"/>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Lưu trữ trong Database: </a:t>
            </a:r>
          </a:p>
          <a:p>
            <a:pPr marL="685800" marR="0" lvl="0" indent="-285750" algn="just" defTabSz="914400" rtl="0" eaLnBrk="1" fontAlgn="auto" latinLnBrk="0" hangingPunct="0">
              <a:lnSpc>
                <a:spcPct val="120000"/>
              </a:lnSpc>
              <a:spcBef>
                <a:spcPts val="0"/>
              </a:spcBef>
              <a:spcAft>
                <a:spcPts val="0"/>
              </a:spcAft>
              <a:buClrTx/>
              <a:buSzTx/>
              <a:buFont typeface="Wingdings" panose="05000000000000000000" pitchFamily="2" charset="2"/>
              <a:buChar char="Ø"/>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Các giá trị quá trình được ghi và lưu trữ trong hai kho lưu trữ tuần hoàn riêng biệt trong cơ sở dữ liệu (database).</a:t>
            </a:r>
          </a:p>
          <a:p>
            <a:pPr marL="400050" marR="0" lvl="0" algn="just" defTabSz="914400" rtl="0" eaLnBrk="1" fontAlgn="auto" latinLnBrk="0" hangingPunct="0">
              <a:lnSpc>
                <a:spcPct val="120000"/>
              </a:lnSpc>
              <a:spcBef>
                <a:spcPts val="0"/>
              </a:spcBef>
              <a:spcAft>
                <a:spcPts val="0"/>
              </a:spcAft>
              <a:buClrTx/>
              <a:buSzTx/>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	+ Fast data log (A): Lưu các giá trị có Acquisition cycle nhỏ hơn 1 phút.</a:t>
            </a:r>
          </a:p>
          <a:p>
            <a:pPr marL="400050" marR="0" lvl="0" algn="just" defTabSz="914400" rtl="0" eaLnBrk="1" fontAlgn="auto" latinLnBrk="0" hangingPunct="0">
              <a:lnSpc>
                <a:spcPct val="120000"/>
              </a:lnSpc>
              <a:spcBef>
                <a:spcPts val="0"/>
              </a:spcBef>
              <a:spcAft>
                <a:spcPts val="0"/>
              </a:spcAft>
              <a:buClrTx/>
              <a:buSzTx/>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	+ Slow data log (B): Lưu các giá trị có Acquisition cycle lớn hơn 1 phút.</a:t>
            </a:r>
          </a:p>
          <a:p>
            <a:pPr marL="685800" marR="0" lvl="0" indent="-285750" algn="just" defTabSz="914400" rtl="0" eaLnBrk="1" fontAlgn="auto" latinLnBrk="0" hangingPunct="0">
              <a:lnSpc>
                <a:spcPct val="120000"/>
              </a:lnSpc>
              <a:spcBef>
                <a:spcPts val="0"/>
              </a:spcBef>
              <a:spcAft>
                <a:spcPts val="0"/>
              </a:spcAft>
              <a:buClrTx/>
              <a:buSzTx/>
              <a:buFont typeface="Wingdings" panose="05000000000000000000" pitchFamily="2" charset="2"/>
              <a:buChar char="Ø"/>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Mỗi Circular log bao gồm một số phân đoạn có thể cấu hình. Cần xác định kích thước MB và một khoảng thời gian cho các phân doạn.</a:t>
            </a:r>
          </a:p>
          <a:p>
            <a:pPr marL="685800" marR="0" lvl="0" indent="-285750" algn="just" defTabSz="914400" rtl="0" eaLnBrk="1" fontAlgn="auto" latinLnBrk="0" hangingPunct="0">
              <a:lnSpc>
                <a:spcPct val="120000"/>
              </a:lnSpc>
              <a:spcBef>
                <a:spcPts val="0"/>
              </a:spcBef>
              <a:spcAft>
                <a:spcPts val="0"/>
              </a:spcAft>
              <a:buClrTx/>
              <a:buSzTx/>
              <a:buFont typeface="Wingdings" panose="05000000000000000000" pitchFamily="2" charset="2"/>
              <a:buChar char="Ø"/>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Nguyên tắc lưu trữ trong database:</a:t>
            </a:r>
          </a:p>
          <a:p>
            <a:pPr marL="685800" marR="0" lvl="0" indent="-285750" algn="just" defTabSz="914400" rtl="0" eaLnBrk="1" fontAlgn="auto" latinLnBrk="0" hangingPunct="0">
              <a:lnSpc>
                <a:spcPct val="120000"/>
              </a:lnSpc>
              <a:spcBef>
                <a:spcPts val="0"/>
              </a:spcBef>
              <a:spcAft>
                <a:spcPts val="0"/>
              </a:spcAft>
              <a:buClrTx/>
              <a:buSzTx/>
              <a:buFont typeface="Wingdings" panose="05000000000000000000" pitchFamily="2" charset="2"/>
              <a:buChar char="Ø"/>
              <a:tabLst/>
              <a:defRPr/>
            </a:pPr>
            <a:endParaRPr lang="en-US" sz="1300">
              <a:solidFill>
                <a:srgbClr val="4D4D4D">
                  <a:lumMod val="50000"/>
                </a:srgbClr>
              </a:solidFill>
              <a:latin typeface="Calibri"/>
              <a:ea typeface="Times New Roman" panose="02020603050405020304" pitchFamily="18" charset="0"/>
              <a:cs typeface="Times New Roman" panose="02020603050405020304" pitchFamily="18" charset="0"/>
            </a:endParaRPr>
          </a:p>
          <a:p>
            <a:pPr marL="685800" marR="0" lvl="0" indent="-285750" algn="just" defTabSz="914400" rtl="0" eaLnBrk="1" fontAlgn="auto" latinLnBrk="0" hangingPunct="0">
              <a:lnSpc>
                <a:spcPct val="120000"/>
              </a:lnSpc>
              <a:spcBef>
                <a:spcPts val="0"/>
              </a:spcBef>
              <a:spcAft>
                <a:spcPts val="0"/>
              </a:spcAft>
              <a:buClrTx/>
              <a:buSzTx/>
              <a:buFont typeface="Wingdings" panose="05000000000000000000" pitchFamily="2" charset="2"/>
              <a:buChar char="Ø"/>
              <a:tabLst/>
              <a:defRPr/>
            </a:pPr>
            <a:endParaRPr lang="en-US" sz="1300">
              <a:solidFill>
                <a:srgbClr val="4D4D4D">
                  <a:lumMod val="50000"/>
                </a:srgbClr>
              </a:solidFill>
              <a:latin typeface="Calibri"/>
              <a:ea typeface="Times New Roman" panose="02020603050405020304" pitchFamily="18" charset="0"/>
              <a:cs typeface="Times New Roman" panose="02020603050405020304" pitchFamily="18" charset="0"/>
            </a:endParaRPr>
          </a:p>
          <a:p>
            <a:pPr marL="685800" marR="0" lvl="0" indent="-285750" algn="just" defTabSz="914400" rtl="0" eaLnBrk="1" fontAlgn="auto" latinLnBrk="0" hangingPunct="0">
              <a:lnSpc>
                <a:spcPct val="120000"/>
              </a:lnSpc>
              <a:spcBef>
                <a:spcPts val="0"/>
              </a:spcBef>
              <a:spcAft>
                <a:spcPts val="0"/>
              </a:spcAft>
              <a:buClrTx/>
              <a:buSzTx/>
              <a:buFont typeface="Wingdings" panose="05000000000000000000" pitchFamily="2" charset="2"/>
              <a:buChar char="Ø"/>
              <a:tabLst/>
              <a:defRPr/>
            </a:pPr>
            <a:endParaRPr lang="en-US" sz="1300">
              <a:solidFill>
                <a:srgbClr val="4D4D4D">
                  <a:lumMod val="50000"/>
                </a:srgbClr>
              </a:solidFill>
              <a:latin typeface="Calibri"/>
              <a:ea typeface="Times New Roman" panose="02020603050405020304" pitchFamily="18" charset="0"/>
              <a:cs typeface="Times New Roman" panose="02020603050405020304" pitchFamily="18" charset="0"/>
            </a:endParaRPr>
          </a:p>
          <a:p>
            <a:pPr marL="685800" marR="0" lvl="0" indent="-285750" algn="just" defTabSz="914400" rtl="0" eaLnBrk="1" fontAlgn="auto" latinLnBrk="0" hangingPunct="0">
              <a:lnSpc>
                <a:spcPct val="120000"/>
              </a:lnSpc>
              <a:spcBef>
                <a:spcPts val="0"/>
              </a:spcBef>
              <a:spcAft>
                <a:spcPts val="0"/>
              </a:spcAft>
              <a:buClrTx/>
              <a:buSzTx/>
              <a:buFont typeface="Wingdings" panose="05000000000000000000" pitchFamily="2" charset="2"/>
              <a:buChar char="Ø"/>
              <a:tabLst/>
              <a:defRPr/>
            </a:pPr>
            <a:endParaRPr lang="en-US" sz="1300">
              <a:solidFill>
                <a:srgbClr val="4D4D4D">
                  <a:lumMod val="50000"/>
                </a:srgbClr>
              </a:solidFill>
              <a:latin typeface="Calibri"/>
              <a:ea typeface="Times New Roman" panose="02020603050405020304" pitchFamily="18" charset="0"/>
              <a:cs typeface="Times New Roman" panose="02020603050405020304" pitchFamily="18" charset="0"/>
            </a:endParaRPr>
          </a:p>
          <a:p>
            <a:pPr marL="685800" marR="0" lvl="0" indent="-285750" algn="just" defTabSz="914400" rtl="0" eaLnBrk="1" fontAlgn="auto" latinLnBrk="0" hangingPunct="0">
              <a:lnSpc>
                <a:spcPct val="120000"/>
              </a:lnSpc>
              <a:spcBef>
                <a:spcPts val="0"/>
              </a:spcBef>
              <a:spcAft>
                <a:spcPts val="0"/>
              </a:spcAft>
              <a:buClrTx/>
              <a:buSzTx/>
              <a:buFont typeface="Wingdings" panose="05000000000000000000" pitchFamily="2" charset="2"/>
              <a:buChar char="Ø"/>
              <a:tabLst/>
              <a:defRPr/>
            </a:pPr>
            <a:endParaRPr lang="en-US" sz="1300">
              <a:solidFill>
                <a:srgbClr val="4D4D4D">
                  <a:lumMod val="50000"/>
                </a:srgbClr>
              </a:solidFill>
              <a:latin typeface="Calibri"/>
              <a:ea typeface="Times New Roman" panose="02020603050405020304" pitchFamily="18" charset="0"/>
              <a:cs typeface="Times New Roman" panose="02020603050405020304" pitchFamily="18" charset="0"/>
            </a:endParaRPr>
          </a:p>
          <a:p>
            <a:pPr marL="685800" marR="0" lvl="0" indent="-285750" algn="just" defTabSz="914400" rtl="0" eaLnBrk="1" fontAlgn="auto" latinLnBrk="0" hangingPunct="0">
              <a:lnSpc>
                <a:spcPct val="120000"/>
              </a:lnSpc>
              <a:spcBef>
                <a:spcPts val="0"/>
              </a:spcBef>
              <a:spcAft>
                <a:spcPts val="0"/>
              </a:spcAft>
              <a:buClrTx/>
              <a:buSzTx/>
              <a:buFont typeface="Wingdings" panose="05000000000000000000" pitchFamily="2" charset="2"/>
              <a:buChar char="Ø"/>
              <a:tabLst/>
              <a:defRPr/>
            </a:pPr>
            <a:endParaRPr lang="en-US" sz="1300">
              <a:solidFill>
                <a:srgbClr val="4D4D4D">
                  <a:lumMod val="50000"/>
                </a:srgbClr>
              </a:solidFill>
              <a:latin typeface="Calibri"/>
              <a:ea typeface="Times New Roman" panose="02020603050405020304" pitchFamily="18" charset="0"/>
              <a:cs typeface="Times New Roman" panose="02020603050405020304" pitchFamily="18" charset="0"/>
            </a:endParaRPr>
          </a:p>
          <a:p>
            <a:pPr marL="685800" marR="0" lvl="0" indent="-285750" algn="just" defTabSz="914400" rtl="0" eaLnBrk="1" fontAlgn="auto" latinLnBrk="0" hangingPunct="0">
              <a:lnSpc>
                <a:spcPct val="120000"/>
              </a:lnSpc>
              <a:spcBef>
                <a:spcPts val="0"/>
              </a:spcBef>
              <a:spcAft>
                <a:spcPts val="0"/>
              </a:spcAft>
              <a:buClrTx/>
              <a:buSzTx/>
              <a:buFont typeface="Wingdings" panose="05000000000000000000" pitchFamily="2" charset="2"/>
              <a:buChar char="Ø"/>
              <a:tabLst/>
              <a:defRPr/>
            </a:pPr>
            <a:endParaRPr lang="en-US" sz="1300">
              <a:solidFill>
                <a:srgbClr val="4D4D4D">
                  <a:lumMod val="50000"/>
                </a:srgbClr>
              </a:solidFill>
              <a:latin typeface="Calibri"/>
              <a:ea typeface="Times New Roman" panose="02020603050405020304" pitchFamily="18" charset="0"/>
              <a:cs typeface="Times New Roman" panose="02020603050405020304" pitchFamily="18" charset="0"/>
            </a:endParaRPr>
          </a:p>
          <a:p>
            <a:pPr marL="685800" marR="0" lvl="0" indent="-285750" algn="just" defTabSz="914400" rtl="0" eaLnBrk="1" fontAlgn="auto" latinLnBrk="0" hangingPunct="0">
              <a:lnSpc>
                <a:spcPct val="120000"/>
              </a:lnSpc>
              <a:spcBef>
                <a:spcPts val="0"/>
              </a:spcBef>
              <a:spcAft>
                <a:spcPts val="0"/>
              </a:spcAft>
              <a:buClrTx/>
              <a:buSzTx/>
              <a:buFont typeface="Wingdings" panose="05000000000000000000" pitchFamily="2" charset="2"/>
              <a:buChar char="Ø"/>
              <a:tabLst/>
              <a:defRPr/>
            </a:pPr>
            <a:endParaRPr lang="en-US" sz="1300">
              <a:solidFill>
                <a:srgbClr val="4D4D4D">
                  <a:lumMod val="50000"/>
                </a:srgbClr>
              </a:solidFill>
              <a:latin typeface="Calibri"/>
              <a:ea typeface="Times New Roman" panose="02020603050405020304" pitchFamily="18" charset="0"/>
              <a:cs typeface="Times New Roman" panose="02020603050405020304" pitchFamily="18" charset="0"/>
            </a:endParaRPr>
          </a:p>
          <a:p>
            <a:pPr marL="685800" marR="0" lvl="0" indent="-285750" algn="just" defTabSz="914400" rtl="0" eaLnBrk="1" fontAlgn="auto" latinLnBrk="0" hangingPunct="0">
              <a:lnSpc>
                <a:spcPct val="120000"/>
              </a:lnSpc>
              <a:spcBef>
                <a:spcPts val="0"/>
              </a:spcBef>
              <a:spcAft>
                <a:spcPts val="0"/>
              </a:spcAft>
              <a:buClrTx/>
              <a:buSzTx/>
              <a:buFont typeface="Wingdings" panose="05000000000000000000" pitchFamily="2" charset="2"/>
              <a:buChar char="Ø"/>
              <a:tabLst/>
              <a:defRPr/>
            </a:pPr>
            <a:endParaRPr lang="en-US" sz="1300">
              <a:solidFill>
                <a:srgbClr val="4D4D4D">
                  <a:lumMod val="50000"/>
                </a:srgbClr>
              </a:solidFill>
              <a:latin typeface="Calibri"/>
              <a:ea typeface="Times New Roman" panose="02020603050405020304" pitchFamily="18" charset="0"/>
              <a:cs typeface="Times New Roman" panose="02020603050405020304" pitchFamily="18" charset="0"/>
            </a:endParaRPr>
          </a:p>
          <a:p>
            <a:pPr marL="685800" marR="0" lvl="0" indent="-285750" algn="just" defTabSz="914400" rtl="0" eaLnBrk="1" fontAlgn="auto" latinLnBrk="0" hangingPunct="0">
              <a:lnSpc>
                <a:spcPct val="120000"/>
              </a:lnSpc>
              <a:spcBef>
                <a:spcPts val="0"/>
              </a:spcBef>
              <a:spcAft>
                <a:spcPts val="0"/>
              </a:spcAft>
              <a:buClrTx/>
              <a:buSzTx/>
              <a:buFont typeface="Wingdings" panose="05000000000000000000" pitchFamily="2" charset="2"/>
              <a:buChar char="Ø"/>
              <a:tabLst/>
              <a:defRPr/>
            </a:pPr>
            <a:endParaRPr lang="en-US" sz="1300">
              <a:solidFill>
                <a:srgbClr val="4D4D4D">
                  <a:lumMod val="50000"/>
                </a:srgbClr>
              </a:solidFill>
              <a:latin typeface="Calibri"/>
              <a:ea typeface="Times New Roman" panose="02020603050405020304" pitchFamily="18" charset="0"/>
              <a:cs typeface="Times New Roman" panose="02020603050405020304" pitchFamily="18" charset="0"/>
            </a:endParaRPr>
          </a:p>
          <a:p>
            <a:pPr marL="685800" marR="0" lvl="0" indent="-285750" algn="just" defTabSz="914400" rtl="0" eaLnBrk="1" fontAlgn="auto" latinLnBrk="0" hangingPunct="0">
              <a:lnSpc>
                <a:spcPct val="120000"/>
              </a:lnSpc>
              <a:spcBef>
                <a:spcPts val="0"/>
              </a:spcBef>
              <a:spcAft>
                <a:spcPts val="0"/>
              </a:spcAft>
              <a:buClrTx/>
              <a:buSzTx/>
              <a:buFont typeface="Wingdings" panose="05000000000000000000" pitchFamily="2" charset="2"/>
              <a:buChar char="Ø"/>
              <a:tabLst/>
              <a:defRPr/>
            </a:pPr>
            <a:endParaRPr lang="en-US" sz="1300">
              <a:solidFill>
                <a:srgbClr val="4D4D4D">
                  <a:lumMod val="50000"/>
                </a:srgbClr>
              </a:solidFill>
              <a:latin typeface="Calibri"/>
              <a:ea typeface="Times New Roman" panose="02020603050405020304" pitchFamily="18" charset="0"/>
              <a:cs typeface="Times New Roman" panose="02020603050405020304" pitchFamily="18" charset="0"/>
            </a:endParaRPr>
          </a:p>
          <a:p>
            <a:pPr marL="685800" marR="0" lvl="0" indent="-285750" algn="just" defTabSz="914400" rtl="0" eaLnBrk="1" fontAlgn="auto" latinLnBrk="0" hangingPunct="0">
              <a:lnSpc>
                <a:spcPct val="120000"/>
              </a:lnSpc>
              <a:spcBef>
                <a:spcPts val="0"/>
              </a:spcBef>
              <a:spcAft>
                <a:spcPts val="0"/>
              </a:spcAft>
              <a:buClrTx/>
              <a:buSzTx/>
              <a:buFont typeface="Wingdings" panose="05000000000000000000" pitchFamily="2" charset="2"/>
              <a:buChar char="Ø"/>
              <a:tabLst/>
              <a:defRPr/>
            </a:pPr>
            <a:endParaRPr lang="en-US" sz="1300">
              <a:solidFill>
                <a:srgbClr val="4D4D4D">
                  <a:lumMod val="50000"/>
                </a:srgbClr>
              </a:solidFill>
              <a:latin typeface="Calibri"/>
              <a:ea typeface="Times New Roman" panose="02020603050405020304" pitchFamily="18" charset="0"/>
              <a:cs typeface="Times New Roman" panose="02020603050405020304" pitchFamily="18" charset="0"/>
            </a:endParaRPr>
          </a:p>
          <a:p>
            <a:pPr marL="685800" marR="0" lvl="0" indent="-285750" algn="just" defTabSz="914400" rtl="0" eaLnBrk="1" fontAlgn="auto" latinLnBrk="0" hangingPunct="0">
              <a:lnSpc>
                <a:spcPct val="120000"/>
              </a:lnSpc>
              <a:spcBef>
                <a:spcPts val="0"/>
              </a:spcBef>
              <a:spcAft>
                <a:spcPts val="0"/>
              </a:spcAft>
              <a:buClrTx/>
              <a:buSzTx/>
              <a:buFont typeface="Wingdings" panose="05000000000000000000" pitchFamily="2" charset="2"/>
              <a:buChar char="Ø"/>
              <a:tabLst/>
              <a:defRPr/>
            </a:pPr>
            <a:endParaRPr lang="en-US" sz="1300">
              <a:solidFill>
                <a:srgbClr val="4D4D4D">
                  <a:lumMod val="50000"/>
                </a:srgbClr>
              </a:solidFill>
              <a:latin typeface="Calibri"/>
              <a:ea typeface="Times New Roman" panose="02020603050405020304" pitchFamily="18" charset="0"/>
              <a:cs typeface="Times New Roman" panose="02020603050405020304" pitchFamily="18" charset="0"/>
            </a:endParaRPr>
          </a:p>
          <a:p>
            <a:pPr marL="457200" marR="0" lvl="0" indent="-285750" algn="just" defTabSz="914400" rtl="0" eaLnBrk="1" fontAlgn="auto" latinLnBrk="0" hangingPunct="0">
              <a:lnSpc>
                <a:spcPct val="120000"/>
              </a:lnSpc>
              <a:spcBef>
                <a:spcPts val="0"/>
              </a:spcBef>
              <a:spcAft>
                <a:spcPts val="0"/>
              </a:spcAft>
              <a:buClrTx/>
              <a:buSzTx/>
              <a:buFontTx/>
              <a:buChar char="-"/>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Lưu trữ trong Main memory:</a:t>
            </a:r>
          </a:p>
          <a:p>
            <a:pPr marL="685800" marR="0" lvl="0" indent="-285750" algn="just" defTabSz="914400" rtl="0" eaLnBrk="1" fontAlgn="auto" latinLnBrk="0" hangingPunct="0">
              <a:lnSpc>
                <a:spcPct val="120000"/>
              </a:lnSpc>
              <a:spcBef>
                <a:spcPts val="0"/>
              </a:spcBef>
              <a:spcAft>
                <a:spcPts val="0"/>
              </a:spcAft>
              <a:buClrTx/>
              <a:buSzTx/>
              <a:buFont typeface="Wingdings" panose="05000000000000000000" pitchFamily="2" charset="2"/>
              <a:buChar char="Ø"/>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Dữ liệu lưu trữ trong main memory chỉ khả dụng khi Runtime đang hoạt động.</a:t>
            </a:r>
          </a:p>
        </p:txBody>
      </p:sp>
      <p:pic>
        <p:nvPicPr>
          <p:cNvPr id="3" name="Picture 2">
            <a:extLst>
              <a:ext uri="{FF2B5EF4-FFF2-40B4-BE49-F238E27FC236}">
                <a16:creationId xmlns:a16="http://schemas.microsoft.com/office/drawing/2014/main" id="{40861F16-5186-4ECE-B3FA-92C570FFD04D}"/>
              </a:ext>
            </a:extLst>
          </p:cNvPr>
          <p:cNvPicPr>
            <a:picLocks noChangeAspect="1"/>
          </p:cNvPicPr>
          <p:nvPr/>
        </p:nvPicPr>
        <p:blipFill>
          <a:blip r:embed="rId3"/>
          <a:stretch>
            <a:fillRect/>
          </a:stretch>
        </p:blipFill>
        <p:spPr>
          <a:xfrm>
            <a:off x="3381375" y="3080913"/>
            <a:ext cx="7200900" cy="2385664"/>
          </a:xfrm>
          <a:prstGeom prst="rect">
            <a:avLst/>
          </a:prstGeom>
        </p:spPr>
      </p:pic>
      <p:graphicFrame>
        <p:nvGraphicFramePr>
          <p:cNvPr id="16" name="Table 15">
            <a:extLst>
              <a:ext uri="{FF2B5EF4-FFF2-40B4-BE49-F238E27FC236}">
                <a16:creationId xmlns:a16="http://schemas.microsoft.com/office/drawing/2014/main" id="{7F2A1744-8C28-4731-8189-65270248808F}"/>
              </a:ext>
            </a:extLst>
          </p:cNvPr>
          <p:cNvGraphicFramePr>
            <a:graphicFrameLocks noGrp="1"/>
          </p:cNvGraphicFramePr>
          <p:nvPr>
            <p:extLst>
              <p:ext uri="{D42A27DB-BD31-4B8C-83A1-F6EECF244321}">
                <p14:modId xmlns:p14="http://schemas.microsoft.com/office/powerpoint/2010/main" val="3626868286"/>
              </p:ext>
            </p:extLst>
          </p:nvPr>
        </p:nvGraphicFramePr>
        <p:xfrm>
          <a:off x="53340" y="492955"/>
          <a:ext cx="2336801" cy="3915044"/>
        </p:xfrm>
        <a:graphic>
          <a:graphicData uri="http://schemas.openxmlformats.org/drawingml/2006/table">
            <a:tbl>
              <a:tblPr firstRow="1" bandRow="1">
                <a:tableStyleId>{5C22544A-7EE6-4342-B048-85BDC9FD1C3A}</a:tableStyleId>
              </a:tblPr>
              <a:tblGrid>
                <a:gridCol w="2336801">
                  <a:extLst>
                    <a:ext uri="{9D8B030D-6E8A-4147-A177-3AD203B41FA5}">
                      <a16:colId xmlns:a16="http://schemas.microsoft.com/office/drawing/2014/main" val="20000"/>
                    </a:ext>
                  </a:extLst>
                </a:gridCol>
              </a:tblGrid>
              <a:tr h="559292">
                <a:tc>
                  <a:txBody>
                    <a:bodyPr/>
                    <a:lstStyle/>
                    <a:p>
                      <a:pPr algn="l"/>
                      <a:r>
                        <a:rPr lang="en-US" sz="1400">
                          <a:solidFill>
                            <a:schemeClr val="bg2">
                              <a:lumMod val="25000"/>
                            </a:schemeClr>
                          </a:solidFill>
                        </a:rPr>
                        <a:t>WINCC PROFESSIONAL</a:t>
                      </a:r>
                    </a:p>
                  </a:txBody>
                  <a:tcPr anchor="ctr">
                    <a:solidFill>
                      <a:schemeClr val="accent1"/>
                    </a:solidFill>
                  </a:tcPr>
                </a:tc>
                <a:extLst>
                  <a:ext uri="{0D108BD9-81ED-4DB2-BD59-A6C34878D82A}">
                    <a16:rowId xmlns:a16="http://schemas.microsoft.com/office/drawing/2014/main" val="10000"/>
                  </a:ext>
                </a:extLst>
              </a:tr>
              <a:tr h="559292">
                <a:tc>
                  <a:txBody>
                    <a:bodyPr/>
                    <a:lstStyle/>
                    <a:p>
                      <a:pPr algn="l"/>
                      <a:r>
                        <a:rPr lang="en-US" sz="1400" err="1">
                          <a:solidFill>
                            <a:schemeClr val="bg2">
                              <a:lumMod val="25000"/>
                            </a:schemeClr>
                          </a:solidFill>
                        </a:rPr>
                        <a:t>Giới</a:t>
                      </a:r>
                      <a:r>
                        <a:rPr lang="en-US" sz="1400">
                          <a:solidFill>
                            <a:schemeClr val="bg2">
                              <a:lumMod val="25000"/>
                            </a:schemeClr>
                          </a:solidFill>
                        </a:rPr>
                        <a:t> </a:t>
                      </a:r>
                      <a:r>
                        <a:rPr lang="en-US" sz="1400" err="1">
                          <a:solidFill>
                            <a:schemeClr val="bg2">
                              <a:lumMod val="25000"/>
                            </a:schemeClr>
                          </a:solidFill>
                        </a:rPr>
                        <a:t>thiệu</a:t>
                      </a:r>
                      <a:endParaRPr lang="en-US" sz="1400">
                        <a:solidFill>
                          <a:schemeClr val="bg2">
                            <a:lumMod val="25000"/>
                          </a:schemeClr>
                        </a:solidFill>
                      </a:endParaRPr>
                    </a:p>
                  </a:txBody>
                  <a:tcPr anchor="ctr">
                    <a:solidFill>
                      <a:schemeClr val="accent1"/>
                    </a:solidFill>
                  </a:tcPr>
                </a:tc>
                <a:extLst>
                  <a:ext uri="{0D108BD9-81ED-4DB2-BD59-A6C34878D82A}">
                    <a16:rowId xmlns:a16="http://schemas.microsoft.com/office/drawing/2014/main" val="10001"/>
                  </a:ext>
                </a:extLst>
              </a:tr>
              <a:tr h="5592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err="1">
                          <a:solidFill>
                            <a:schemeClr val="bg2">
                              <a:lumMod val="25000"/>
                            </a:schemeClr>
                          </a:solidFill>
                        </a:rPr>
                        <a:t>Tạo</a:t>
                      </a:r>
                      <a:r>
                        <a:rPr lang="en-US" sz="1400">
                          <a:solidFill>
                            <a:schemeClr val="bg2">
                              <a:lumMod val="25000"/>
                            </a:schemeClr>
                          </a:solidFill>
                        </a:rPr>
                        <a:t> </a:t>
                      </a:r>
                      <a:r>
                        <a:rPr lang="en-US" sz="1400" err="1">
                          <a:solidFill>
                            <a:schemeClr val="bg2">
                              <a:lumMod val="25000"/>
                            </a:schemeClr>
                          </a:solidFill>
                        </a:rPr>
                        <a:t>dự</a:t>
                      </a:r>
                      <a:r>
                        <a:rPr lang="en-US" sz="1400">
                          <a:solidFill>
                            <a:schemeClr val="bg2">
                              <a:lumMod val="25000"/>
                            </a:schemeClr>
                          </a:solidFill>
                        </a:rPr>
                        <a:t> </a:t>
                      </a:r>
                      <a:r>
                        <a:rPr lang="en-US" sz="1400" err="1">
                          <a:solidFill>
                            <a:schemeClr val="bg2">
                              <a:lumMod val="25000"/>
                            </a:schemeClr>
                          </a:solidFill>
                        </a:rPr>
                        <a:t>án</a:t>
                      </a:r>
                      <a:endParaRPr lang="en-US" sz="1400">
                        <a:solidFill>
                          <a:schemeClr val="bg2">
                            <a:lumMod val="25000"/>
                          </a:schemeClr>
                        </a:solidFill>
                      </a:endParaRPr>
                    </a:p>
                  </a:txBody>
                  <a:tcPr anchor="ctr">
                    <a:solidFill>
                      <a:schemeClr val="accent1"/>
                    </a:solidFill>
                  </a:tcPr>
                </a:tc>
                <a:extLst>
                  <a:ext uri="{0D108BD9-81ED-4DB2-BD59-A6C34878D82A}">
                    <a16:rowId xmlns:a16="http://schemas.microsoft.com/office/drawing/2014/main" val="10002"/>
                  </a:ext>
                </a:extLst>
              </a:tr>
              <a:tr h="559292">
                <a:tc>
                  <a:txBody>
                    <a:bodyPr/>
                    <a:lstStyle/>
                    <a:p>
                      <a:pPr algn="l"/>
                      <a:r>
                        <a:rPr lang="en-US" sz="1400">
                          <a:solidFill>
                            <a:schemeClr val="bg2">
                              <a:lumMod val="25000"/>
                            </a:schemeClr>
                          </a:solidFill>
                        </a:rPr>
                        <a:t>Lưu trữ tags</a:t>
                      </a:r>
                    </a:p>
                  </a:txBody>
                  <a:tcPr anchor="ctr">
                    <a:solidFill>
                      <a:srgbClr val="FFFF00"/>
                    </a:solidFill>
                  </a:tcPr>
                </a:tc>
                <a:extLst>
                  <a:ext uri="{0D108BD9-81ED-4DB2-BD59-A6C34878D82A}">
                    <a16:rowId xmlns:a16="http://schemas.microsoft.com/office/drawing/2014/main" val="10003"/>
                  </a:ext>
                </a:extLst>
              </a:tr>
              <a:tr h="559292">
                <a:tc>
                  <a:txBody>
                    <a:bodyPr/>
                    <a:lstStyle/>
                    <a:p>
                      <a:pPr algn="l"/>
                      <a:r>
                        <a:rPr lang="en-US" sz="1400">
                          <a:solidFill>
                            <a:schemeClr val="bg2">
                              <a:lumMod val="25000"/>
                            </a:schemeClr>
                          </a:solidFill>
                        </a:rPr>
                        <a:t>Alarm, Trend, Faceplate</a:t>
                      </a:r>
                    </a:p>
                  </a:txBody>
                  <a:tcPr anchor="ctr">
                    <a:solidFill>
                      <a:schemeClr val="accent1"/>
                    </a:solidFill>
                  </a:tcPr>
                </a:tc>
                <a:extLst>
                  <a:ext uri="{0D108BD9-81ED-4DB2-BD59-A6C34878D82A}">
                    <a16:rowId xmlns:a16="http://schemas.microsoft.com/office/drawing/2014/main" val="10004"/>
                  </a:ext>
                </a:extLst>
              </a:tr>
              <a:tr h="559292">
                <a:tc>
                  <a:txBody>
                    <a:bodyPr/>
                    <a:lstStyle/>
                    <a:p>
                      <a:pPr algn="l"/>
                      <a:r>
                        <a:rPr lang="en-US" sz="1400">
                          <a:solidFill>
                            <a:schemeClr val="bg2">
                              <a:lumMod val="25000"/>
                            </a:schemeClr>
                          </a:solidFill>
                        </a:rPr>
                        <a:t>User administration</a:t>
                      </a:r>
                    </a:p>
                  </a:txBody>
                  <a:tcPr anchor="ctr">
                    <a:solidFill>
                      <a:schemeClr val="accent1"/>
                    </a:solidFill>
                  </a:tcPr>
                </a:tc>
                <a:extLst>
                  <a:ext uri="{0D108BD9-81ED-4DB2-BD59-A6C34878D82A}">
                    <a16:rowId xmlns:a16="http://schemas.microsoft.com/office/drawing/2014/main" val="10005"/>
                  </a:ext>
                </a:extLst>
              </a:tr>
              <a:tr h="559292">
                <a:tc>
                  <a:txBody>
                    <a:bodyPr/>
                    <a:lstStyle/>
                    <a:p>
                      <a:r>
                        <a:rPr lang="en-US" sz="1400" b="0">
                          <a:solidFill>
                            <a:schemeClr val="accent6"/>
                          </a:solidFill>
                        </a:rPr>
                        <a:t>Kết nối S7-1200</a:t>
                      </a:r>
                    </a:p>
                  </a:txBody>
                  <a:tcPr anchor="ctr">
                    <a:solidFill>
                      <a:schemeClr val="accent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106386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7907661-047C-4DF7-A0EA-0E69E55792C7}"/>
              </a:ext>
            </a:extLst>
          </p:cNvPr>
          <p:cNvSpPr/>
          <p:nvPr/>
        </p:nvSpPr>
        <p:spPr>
          <a:xfrm>
            <a:off x="2079328" y="445321"/>
            <a:ext cx="5883572" cy="368049"/>
          </a:xfrm>
          <a:prstGeom prst="rect">
            <a:avLst/>
          </a:prstGeom>
        </p:spPr>
        <p:txBody>
          <a:bodyPr wrap="square">
            <a:spAutoFit/>
          </a:bodyPr>
          <a:lstStyle/>
          <a:p>
            <a:pPr marL="682625" indent="-342900" hangingPunct="0">
              <a:lnSpc>
                <a:spcPct val="120000"/>
              </a:lnSpc>
            </a:pPr>
            <a:r>
              <a:rPr lang="en-US" sz="1600" b="1">
                <a:solidFill>
                  <a:srgbClr val="002060"/>
                </a:solidFill>
                <a:latin typeface="+mj-lt"/>
                <a:ea typeface="Times New Roman" panose="02020603050405020304" pitchFamily="18" charset="0"/>
                <a:cs typeface="Times New Roman" panose="02020603050405020304" pitchFamily="18" charset="0"/>
              </a:rPr>
              <a:t>Làm việc với data logs</a:t>
            </a:r>
            <a:endParaRPr lang="en-US" sz="1600">
              <a:solidFill>
                <a:srgbClr val="002060"/>
              </a:solidFill>
              <a:latin typeface="+mj-lt"/>
              <a:ea typeface="Times New Roman" panose="02020603050405020304" pitchFamily="18" charset="0"/>
              <a:cs typeface="Arial" pitchFamily="34" charset="0"/>
            </a:endParaRPr>
          </a:p>
        </p:txBody>
      </p:sp>
      <p:sp>
        <p:nvSpPr>
          <p:cNvPr id="22" name="Rectangle 21">
            <a:extLst>
              <a:ext uri="{FF2B5EF4-FFF2-40B4-BE49-F238E27FC236}">
                <a16:creationId xmlns:a16="http://schemas.microsoft.com/office/drawing/2014/main" id="{6BEEB457-AA41-4FF8-A59B-D0AE28FB29F2}"/>
              </a:ext>
            </a:extLst>
          </p:cNvPr>
          <p:cNvSpPr/>
          <p:nvPr/>
        </p:nvSpPr>
        <p:spPr>
          <a:xfrm>
            <a:off x="2380101" y="813370"/>
            <a:ext cx="9526149" cy="556434"/>
          </a:xfrm>
          <a:prstGeom prst="rect">
            <a:avLst/>
          </a:prstGeom>
        </p:spPr>
        <p:txBody>
          <a:bodyPr wrap="square">
            <a:spAutoFit/>
          </a:bodyPr>
          <a:lstStyle/>
          <a:p>
            <a:pPr marL="457200" marR="0" lvl="0" indent="-285750" algn="just" defTabSz="914400" rtl="0" eaLnBrk="1" fontAlgn="auto" latinLnBrk="0" hangingPunct="0">
              <a:lnSpc>
                <a:spcPct val="120000"/>
              </a:lnSpc>
              <a:spcBef>
                <a:spcPts val="0"/>
              </a:spcBef>
              <a:spcAft>
                <a:spcPts val="0"/>
              </a:spcAft>
              <a:buClrTx/>
              <a:buSzTx/>
              <a:buFontTx/>
              <a:buChar char="-"/>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Thực hành:</a:t>
            </a:r>
          </a:p>
          <a:p>
            <a:pPr marL="685800" marR="0" lvl="0" indent="-228600" algn="just" defTabSz="914400" rtl="0" eaLnBrk="1" fontAlgn="auto" latinLnBrk="0" hangingPunct="0">
              <a:lnSpc>
                <a:spcPct val="120000"/>
              </a:lnSpc>
              <a:spcBef>
                <a:spcPts val="0"/>
              </a:spcBef>
              <a:spcAft>
                <a:spcPts val="0"/>
              </a:spcAft>
              <a:buClrTx/>
              <a:buSzTx/>
              <a:buFont typeface="Wingdings" panose="05000000000000000000" pitchFamily="2" charset="2"/>
              <a:buChar char="Ø"/>
              <a:tabLst>
                <a:tab pos="742950" algn="l"/>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	Tạo data logs, logging tags với các tag external đã tạo từ bài giảng trước.</a:t>
            </a:r>
          </a:p>
        </p:txBody>
      </p:sp>
      <p:graphicFrame>
        <p:nvGraphicFramePr>
          <p:cNvPr id="6" name="Table 5">
            <a:extLst>
              <a:ext uri="{FF2B5EF4-FFF2-40B4-BE49-F238E27FC236}">
                <a16:creationId xmlns:a16="http://schemas.microsoft.com/office/drawing/2014/main" id="{F954634D-A31D-4F13-9632-355D51B5822E}"/>
              </a:ext>
            </a:extLst>
          </p:cNvPr>
          <p:cNvGraphicFramePr>
            <a:graphicFrameLocks noGrp="1"/>
          </p:cNvGraphicFramePr>
          <p:nvPr>
            <p:extLst>
              <p:ext uri="{D42A27DB-BD31-4B8C-83A1-F6EECF244321}">
                <p14:modId xmlns:p14="http://schemas.microsoft.com/office/powerpoint/2010/main" val="3626868286"/>
              </p:ext>
            </p:extLst>
          </p:nvPr>
        </p:nvGraphicFramePr>
        <p:xfrm>
          <a:off x="53340" y="492955"/>
          <a:ext cx="2336801" cy="3915044"/>
        </p:xfrm>
        <a:graphic>
          <a:graphicData uri="http://schemas.openxmlformats.org/drawingml/2006/table">
            <a:tbl>
              <a:tblPr firstRow="1" bandRow="1">
                <a:tableStyleId>{5C22544A-7EE6-4342-B048-85BDC9FD1C3A}</a:tableStyleId>
              </a:tblPr>
              <a:tblGrid>
                <a:gridCol w="2336801">
                  <a:extLst>
                    <a:ext uri="{9D8B030D-6E8A-4147-A177-3AD203B41FA5}">
                      <a16:colId xmlns:a16="http://schemas.microsoft.com/office/drawing/2014/main" val="20000"/>
                    </a:ext>
                  </a:extLst>
                </a:gridCol>
              </a:tblGrid>
              <a:tr h="559292">
                <a:tc>
                  <a:txBody>
                    <a:bodyPr/>
                    <a:lstStyle/>
                    <a:p>
                      <a:pPr algn="l"/>
                      <a:r>
                        <a:rPr lang="en-US" sz="1400">
                          <a:solidFill>
                            <a:schemeClr val="bg2">
                              <a:lumMod val="25000"/>
                            </a:schemeClr>
                          </a:solidFill>
                        </a:rPr>
                        <a:t>WINCC PROFESSIONAL</a:t>
                      </a:r>
                    </a:p>
                  </a:txBody>
                  <a:tcPr anchor="ctr">
                    <a:solidFill>
                      <a:schemeClr val="accent1"/>
                    </a:solidFill>
                  </a:tcPr>
                </a:tc>
                <a:extLst>
                  <a:ext uri="{0D108BD9-81ED-4DB2-BD59-A6C34878D82A}">
                    <a16:rowId xmlns:a16="http://schemas.microsoft.com/office/drawing/2014/main" val="10000"/>
                  </a:ext>
                </a:extLst>
              </a:tr>
              <a:tr h="559292">
                <a:tc>
                  <a:txBody>
                    <a:bodyPr/>
                    <a:lstStyle/>
                    <a:p>
                      <a:pPr algn="l"/>
                      <a:r>
                        <a:rPr lang="en-US" sz="1400" err="1">
                          <a:solidFill>
                            <a:schemeClr val="bg2">
                              <a:lumMod val="25000"/>
                            </a:schemeClr>
                          </a:solidFill>
                        </a:rPr>
                        <a:t>Giới</a:t>
                      </a:r>
                      <a:r>
                        <a:rPr lang="en-US" sz="1400">
                          <a:solidFill>
                            <a:schemeClr val="bg2">
                              <a:lumMod val="25000"/>
                            </a:schemeClr>
                          </a:solidFill>
                        </a:rPr>
                        <a:t> </a:t>
                      </a:r>
                      <a:r>
                        <a:rPr lang="en-US" sz="1400" err="1">
                          <a:solidFill>
                            <a:schemeClr val="bg2">
                              <a:lumMod val="25000"/>
                            </a:schemeClr>
                          </a:solidFill>
                        </a:rPr>
                        <a:t>thiệu</a:t>
                      </a:r>
                      <a:endParaRPr lang="en-US" sz="1400">
                        <a:solidFill>
                          <a:schemeClr val="bg2">
                            <a:lumMod val="25000"/>
                          </a:schemeClr>
                        </a:solidFill>
                      </a:endParaRPr>
                    </a:p>
                  </a:txBody>
                  <a:tcPr anchor="ctr">
                    <a:solidFill>
                      <a:schemeClr val="accent1"/>
                    </a:solidFill>
                  </a:tcPr>
                </a:tc>
                <a:extLst>
                  <a:ext uri="{0D108BD9-81ED-4DB2-BD59-A6C34878D82A}">
                    <a16:rowId xmlns:a16="http://schemas.microsoft.com/office/drawing/2014/main" val="10001"/>
                  </a:ext>
                </a:extLst>
              </a:tr>
              <a:tr h="5592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err="1">
                          <a:solidFill>
                            <a:schemeClr val="bg2">
                              <a:lumMod val="25000"/>
                            </a:schemeClr>
                          </a:solidFill>
                        </a:rPr>
                        <a:t>Tạo</a:t>
                      </a:r>
                      <a:r>
                        <a:rPr lang="en-US" sz="1400">
                          <a:solidFill>
                            <a:schemeClr val="bg2">
                              <a:lumMod val="25000"/>
                            </a:schemeClr>
                          </a:solidFill>
                        </a:rPr>
                        <a:t> </a:t>
                      </a:r>
                      <a:r>
                        <a:rPr lang="en-US" sz="1400" err="1">
                          <a:solidFill>
                            <a:schemeClr val="bg2">
                              <a:lumMod val="25000"/>
                            </a:schemeClr>
                          </a:solidFill>
                        </a:rPr>
                        <a:t>dự</a:t>
                      </a:r>
                      <a:r>
                        <a:rPr lang="en-US" sz="1400">
                          <a:solidFill>
                            <a:schemeClr val="bg2">
                              <a:lumMod val="25000"/>
                            </a:schemeClr>
                          </a:solidFill>
                        </a:rPr>
                        <a:t> </a:t>
                      </a:r>
                      <a:r>
                        <a:rPr lang="en-US" sz="1400" err="1">
                          <a:solidFill>
                            <a:schemeClr val="bg2">
                              <a:lumMod val="25000"/>
                            </a:schemeClr>
                          </a:solidFill>
                        </a:rPr>
                        <a:t>án</a:t>
                      </a:r>
                      <a:endParaRPr lang="en-US" sz="1400">
                        <a:solidFill>
                          <a:schemeClr val="bg2">
                            <a:lumMod val="25000"/>
                          </a:schemeClr>
                        </a:solidFill>
                      </a:endParaRPr>
                    </a:p>
                  </a:txBody>
                  <a:tcPr anchor="ctr">
                    <a:solidFill>
                      <a:schemeClr val="accent1"/>
                    </a:solidFill>
                  </a:tcPr>
                </a:tc>
                <a:extLst>
                  <a:ext uri="{0D108BD9-81ED-4DB2-BD59-A6C34878D82A}">
                    <a16:rowId xmlns:a16="http://schemas.microsoft.com/office/drawing/2014/main" val="10002"/>
                  </a:ext>
                </a:extLst>
              </a:tr>
              <a:tr h="559292">
                <a:tc>
                  <a:txBody>
                    <a:bodyPr/>
                    <a:lstStyle/>
                    <a:p>
                      <a:pPr algn="l"/>
                      <a:r>
                        <a:rPr lang="en-US" sz="1400">
                          <a:solidFill>
                            <a:schemeClr val="bg2">
                              <a:lumMod val="25000"/>
                            </a:schemeClr>
                          </a:solidFill>
                        </a:rPr>
                        <a:t>Lưu trữ tags</a:t>
                      </a:r>
                    </a:p>
                  </a:txBody>
                  <a:tcPr anchor="ctr">
                    <a:solidFill>
                      <a:srgbClr val="FFFF00"/>
                    </a:solidFill>
                  </a:tcPr>
                </a:tc>
                <a:extLst>
                  <a:ext uri="{0D108BD9-81ED-4DB2-BD59-A6C34878D82A}">
                    <a16:rowId xmlns:a16="http://schemas.microsoft.com/office/drawing/2014/main" val="10003"/>
                  </a:ext>
                </a:extLst>
              </a:tr>
              <a:tr h="559292">
                <a:tc>
                  <a:txBody>
                    <a:bodyPr/>
                    <a:lstStyle/>
                    <a:p>
                      <a:pPr algn="l"/>
                      <a:r>
                        <a:rPr lang="en-US" sz="1400">
                          <a:solidFill>
                            <a:schemeClr val="bg2">
                              <a:lumMod val="25000"/>
                            </a:schemeClr>
                          </a:solidFill>
                        </a:rPr>
                        <a:t>Alarm, Trend, Faceplate</a:t>
                      </a:r>
                    </a:p>
                  </a:txBody>
                  <a:tcPr anchor="ctr">
                    <a:solidFill>
                      <a:schemeClr val="accent1"/>
                    </a:solidFill>
                  </a:tcPr>
                </a:tc>
                <a:extLst>
                  <a:ext uri="{0D108BD9-81ED-4DB2-BD59-A6C34878D82A}">
                    <a16:rowId xmlns:a16="http://schemas.microsoft.com/office/drawing/2014/main" val="10004"/>
                  </a:ext>
                </a:extLst>
              </a:tr>
              <a:tr h="559292">
                <a:tc>
                  <a:txBody>
                    <a:bodyPr/>
                    <a:lstStyle/>
                    <a:p>
                      <a:pPr algn="l"/>
                      <a:r>
                        <a:rPr lang="en-US" sz="1400">
                          <a:solidFill>
                            <a:schemeClr val="bg2">
                              <a:lumMod val="25000"/>
                            </a:schemeClr>
                          </a:solidFill>
                        </a:rPr>
                        <a:t>User administration</a:t>
                      </a:r>
                    </a:p>
                  </a:txBody>
                  <a:tcPr anchor="ctr">
                    <a:solidFill>
                      <a:schemeClr val="accent1"/>
                    </a:solidFill>
                  </a:tcPr>
                </a:tc>
                <a:extLst>
                  <a:ext uri="{0D108BD9-81ED-4DB2-BD59-A6C34878D82A}">
                    <a16:rowId xmlns:a16="http://schemas.microsoft.com/office/drawing/2014/main" val="10005"/>
                  </a:ext>
                </a:extLst>
              </a:tr>
              <a:tr h="559292">
                <a:tc>
                  <a:txBody>
                    <a:bodyPr/>
                    <a:lstStyle/>
                    <a:p>
                      <a:r>
                        <a:rPr lang="en-US" sz="1400" b="0">
                          <a:solidFill>
                            <a:schemeClr val="accent6"/>
                          </a:solidFill>
                        </a:rPr>
                        <a:t>Kết nối S7-1200</a:t>
                      </a:r>
                    </a:p>
                  </a:txBody>
                  <a:tcPr anchor="ctr">
                    <a:solidFill>
                      <a:schemeClr val="accent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773386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77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933699"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ubtitle 2"/>
          <p:cNvSpPr>
            <a:spLocks noGrp="1"/>
          </p:cNvSpPr>
          <p:nvPr>
            <p:ph type="subTitle" idx="1"/>
          </p:nvPr>
        </p:nvSpPr>
        <p:spPr>
          <a:xfrm>
            <a:off x="2989580" y="3981450"/>
            <a:ext cx="6604000" cy="1752600"/>
          </a:xfrm>
        </p:spPr>
        <p:txBody>
          <a:bodyPr/>
          <a:lstStyle/>
          <a:p>
            <a:r>
              <a:rPr lang="en-US" err="1"/>
              <a:t>Thực</a:t>
            </a:r>
            <a:r>
              <a:rPr lang="en-US"/>
              <a:t> </a:t>
            </a:r>
            <a:r>
              <a:rPr lang="en-US" err="1"/>
              <a:t>hiện</a:t>
            </a:r>
            <a:r>
              <a:rPr lang="en-US"/>
              <a:t>:</a:t>
            </a:r>
          </a:p>
          <a:p>
            <a:r>
              <a:rPr lang="en-US" err="1"/>
              <a:t>Nguyễn</a:t>
            </a:r>
            <a:r>
              <a:rPr lang="en-US"/>
              <a:t> Anh </a:t>
            </a:r>
            <a:r>
              <a:rPr lang="en-US" err="1"/>
              <a:t>Đức</a:t>
            </a:r>
            <a:endParaRPr lang="en-US"/>
          </a:p>
        </p:txBody>
      </p:sp>
      <p:sp>
        <p:nvSpPr>
          <p:cNvPr id="8" name="Title 1"/>
          <p:cNvSpPr txBox="1">
            <a:spLocks/>
          </p:cNvSpPr>
          <p:nvPr/>
        </p:nvSpPr>
        <p:spPr>
          <a:xfrm>
            <a:off x="3170910" y="1637038"/>
            <a:ext cx="9021090" cy="1167122"/>
          </a:xfrm>
          <a:prstGeom prst="rect">
            <a:avLst/>
          </a:prstGeom>
        </p:spPr>
        <p:txBody>
          <a:bodyPr vert="horz" anchor="b">
            <a:noAutofit/>
          </a:bodyPr>
          <a:lstStyle>
            <a:lvl1pPr algn="l" rtl="0" eaLnBrk="1" latinLnBrk="0" hangingPunct="1">
              <a:spcBef>
                <a:spcPct val="0"/>
              </a:spcBef>
              <a:buNone/>
              <a:defRPr kumimoji="0" sz="4400" kern="1200">
                <a:solidFill>
                  <a:schemeClr val="bg1"/>
                </a:solidFill>
                <a:latin typeface="+mj-lt"/>
                <a:ea typeface="+mj-ea"/>
                <a:cs typeface="+mj-cs"/>
              </a:defRPr>
            </a:lvl1pPr>
          </a:lstStyle>
          <a:p>
            <a:r>
              <a:rPr lang="en-US" sz="3600"/>
              <a:t>Ngày 03</a:t>
            </a:r>
          </a:p>
          <a:p>
            <a:r>
              <a:rPr lang="en-US" sz="3600"/>
              <a:t>Alarms,Trend, Faceplate</a:t>
            </a:r>
          </a:p>
        </p:txBody>
      </p:sp>
      <p:pic>
        <p:nvPicPr>
          <p:cNvPr id="11776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13080"/>
            <a:ext cx="12192000" cy="914400"/>
          </a:xfrm>
          <a:prstGeom prst="rect">
            <a:avLst/>
          </a:prstGeom>
          <a:solidFill>
            <a:schemeClr val="tx2">
              <a:lumMod val="75000"/>
            </a:schemeClr>
          </a:solidFill>
          <a:ln>
            <a:noFill/>
          </a:ln>
          <a:effectLst/>
        </p:spPr>
      </p:pic>
      <p:pic>
        <p:nvPicPr>
          <p:cNvPr id="11776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33700" y="0"/>
            <a:ext cx="55880" cy="5071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2960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6"/>
          <p:cNvSpPr>
            <a:spLocks noChangeArrowheads="1"/>
          </p:cNvSpPr>
          <p:nvPr/>
        </p:nvSpPr>
        <p:spPr bwMode="auto">
          <a:xfrm>
            <a:off x="4547563" y="1802266"/>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6" name="Rectangle 38"/>
          <p:cNvSpPr>
            <a:spLocks noChangeArrowheads="1"/>
          </p:cNvSpPr>
          <p:nvPr/>
        </p:nvSpPr>
        <p:spPr bwMode="auto">
          <a:xfrm>
            <a:off x="4547563" y="2669041"/>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7" name="Rectangle 40"/>
          <p:cNvSpPr>
            <a:spLocks noChangeArrowheads="1"/>
          </p:cNvSpPr>
          <p:nvPr/>
        </p:nvSpPr>
        <p:spPr bwMode="auto">
          <a:xfrm>
            <a:off x="4547563" y="3535816"/>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8" name="Rectangle 42"/>
          <p:cNvSpPr>
            <a:spLocks noChangeArrowheads="1"/>
          </p:cNvSpPr>
          <p:nvPr/>
        </p:nvSpPr>
        <p:spPr bwMode="auto">
          <a:xfrm>
            <a:off x="4547563" y="4412116"/>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48" name="Text Box 5"/>
          <p:cNvSpPr txBox="1">
            <a:spLocks noChangeArrowheads="1"/>
          </p:cNvSpPr>
          <p:nvPr>
            <p:custDataLst>
              <p:tags r:id="rId1"/>
            </p:custDataLst>
          </p:nvPr>
        </p:nvSpPr>
        <p:spPr bwMode="auto">
          <a:xfrm>
            <a:off x="3179972" y="2980333"/>
            <a:ext cx="1989138" cy="369888"/>
          </a:xfrm>
          <a:prstGeom prst="rect">
            <a:avLst/>
          </a:prstGeom>
          <a:noFill/>
          <a:ln w="9525">
            <a:noFill/>
            <a:miter lim="800000"/>
            <a:headEnd/>
            <a:tailEnd/>
          </a:ln>
        </p:spPr>
        <p:txBody>
          <a:bodyPr>
            <a:spAutoFit/>
          </a:bodyPr>
          <a:lstStyle/>
          <a:p>
            <a:pPr algn="ctr">
              <a:spcBef>
                <a:spcPct val="50000"/>
              </a:spcBef>
            </a:pPr>
            <a:r>
              <a:rPr lang="en-US" b="0">
                <a:solidFill>
                  <a:schemeClr val="bg2"/>
                </a:solidFill>
                <a:cs typeface="Arial" charset="0"/>
              </a:rPr>
              <a:t>Basic Panels</a:t>
            </a:r>
          </a:p>
        </p:txBody>
      </p:sp>
      <p:sp>
        <p:nvSpPr>
          <p:cNvPr id="49" name="Text Box 6"/>
          <p:cNvSpPr txBox="1">
            <a:spLocks noChangeArrowheads="1"/>
          </p:cNvSpPr>
          <p:nvPr>
            <p:custDataLst>
              <p:tags r:id="rId2"/>
            </p:custDataLst>
          </p:nvPr>
        </p:nvSpPr>
        <p:spPr bwMode="auto">
          <a:xfrm>
            <a:off x="5211784" y="2957086"/>
            <a:ext cx="2236787" cy="646113"/>
          </a:xfrm>
          <a:prstGeom prst="rect">
            <a:avLst/>
          </a:prstGeom>
          <a:noFill/>
          <a:ln w="9525">
            <a:noFill/>
            <a:miter lim="800000"/>
            <a:headEnd/>
            <a:tailEnd/>
          </a:ln>
        </p:spPr>
        <p:txBody>
          <a:bodyPr>
            <a:spAutoFit/>
          </a:bodyPr>
          <a:lstStyle/>
          <a:p>
            <a:pPr algn="ctr">
              <a:spcBef>
                <a:spcPct val="50000"/>
              </a:spcBef>
            </a:pPr>
            <a:r>
              <a:rPr lang="en-US" b="0">
                <a:solidFill>
                  <a:schemeClr val="bg2"/>
                </a:solidFill>
                <a:cs typeface="Arial" charset="0"/>
              </a:rPr>
              <a:t>Comfort Panels,</a:t>
            </a:r>
            <a:br>
              <a:rPr lang="en-US" b="0">
                <a:solidFill>
                  <a:schemeClr val="bg2"/>
                </a:solidFill>
                <a:cs typeface="Arial" charset="0"/>
              </a:rPr>
            </a:br>
            <a:r>
              <a:rPr lang="en-US" b="0">
                <a:solidFill>
                  <a:schemeClr val="bg2"/>
                </a:solidFill>
                <a:cs typeface="Arial" charset="0"/>
              </a:rPr>
              <a:t>Mobile Panels</a:t>
            </a:r>
          </a:p>
        </p:txBody>
      </p:sp>
      <p:sp>
        <p:nvSpPr>
          <p:cNvPr id="50" name="Text Box 8"/>
          <p:cNvSpPr txBox="1">
            <a:spLocks noChangeArrowheads="1"/>
          </p:cNvSpPr>
          <p:nvPr>
            <p:custDataLst>
              <p:tags r:id="rId3"/>
            </p:custDataLst>
          </p:nvPr>
        </p:nvSpPr>
        <p:spPr bwMode="auto">
          <a:xfrm>
            <a:off x="9899860" y="2988082"/>
            <a:ext cx="2130653" cy="369888"/>
          </a:xfrm>
          <a:prstGeom prst="rect">
            <a:avLst/>
          </a:prstGeom>
          <a:noFill/>
          <a:ln w="9525">
            <a:noFill/>
            <a:miter lim="800000"/>
            <a:headEnd/>
            <a:tailEnd/>
          </a:ln>
        </p:spPr>
        <p:txBody>
          <a:bodyPr wrap="square">
            <a:spAutoFit/>
          </a:bodyPr>
          <a:lstStyle/>
          <a:p>
            <a:pPr algn="ctr">
              <a:spcBef>
                <a:spcPct val="50000"/>
              </a:spcBef>
            </a:pPr>
            <a:r>
              <a:rPr lang="en-US" b="0">
                <a:solidFill>
                  <a:schemeClr val="bg2"/>
                </a:solidFill>
                <a:cs typeface="Arial" charset="0"/>
              </a:rPr>
              <a:t>SCADA</a:t>
            </a:r>
          </a:p>
        </p:txBody>
      </p:sp>
      <p:sp>
        <p:nvSpPr>
          <p:cNvPr id="51" name="Text Box 119"/>
          <p:cNvSpPr txBox="1">
            <a:spLocks noChangeArrowheads="1"/>
          </p:cNvSpPr>
          <p:nvPr>
            <p:custDataLst>
              <p:tags r:id="rId4"/>
            </p:custDataLst>
          </p:nvPr>
        </p:nvSpPr>
        <p:spPr bwMode="auto">
          <a:xfrm>
            <a:off x="7859545" y="2957086"/>
            <a:ext cx="1604963" cy="646113"/>
          </a:xfrm>
          <a:prstGeom prst="rect">
            <a:avLst/>
          </a:prstGeom>
          <a:noFill/>
          <a:ln w="9525">
            <a:noFill/>
            <a:miter lim="800000"/>
            <a:headEnd/>
            <a:tailEnd/>
          </a:ln>
        </p:spPr>
        <p:txBody>
          <a:bodyPr>
            <a:spAutoFit/>
          </a:bodyPr>
          <a:lstStyle/>
          <a:p>
            <a:pPr algn="ctr">
              <a:spcBef>
                <a:spcPct val="50000"/>
              </a:spcBef>
            </a:pPr>
            <a:r>
              <a:rPr lang="en-US" b="0">
                <a:solidFill>
                  <a:schemeClr val="bg2"/>
                </a:solidFill>
                <a:cs typeface="Arial" charset="0"/>
              </a:rPr>
              <a:t>Panel PC, </a:t>
            </a:r>
            <a:br>
              <a:rPr lang="en-US" b="0">
                <a:solidFill>
                  <a:schemeClr val="bg2"/>
                </a:solidFill>
                <a:cs typeface="Arial" charset="0"/>
              </a:rPr>
            </a:br>
            <a:r>
              <a:rPr lang="en-US" b="0">
                <a:solidFill>
                  <a:schemeClr val="bg2"/>
                </a:solidFill>
                <a:cs typeface="Arial" charset="0"/>
              </a:rPr>
              <a:t>Standard PC</a:t>
            </a:r>
          </a:p>
        </p:txBody>
      </p:sp>
      <p:sp>
        <p:nvSpPr>
          <p:cNvPr id="53" name="Line 12"/>
          <p:cNvSpPr>
            <a:spLocks noChangeShapeType="1"/>
          </p:cNvSpPr>
          <p:nvPr>
            <p:custDataLst>
              <p:tags r:id="rId5"/>
            </p:custDataLst>
          </p:nvPr>
        </p:nvSpPr>
        <p:spPr bwMode="auto">
          <a:xfrm flipH="1">
            <a:off x="7418597" y="829082"/>
            <a:ext cx="31750" cy="4679950"/>
          </a:xfrm>
          <a:prstGeom prst="line">
            <a:avLst/>
          </a:prstGeom>
          <a:noFill/>
          <a:ln w="12700">
            <a:solidFill>
              <a:srgbClr val="FFFFFF"/>
            </a:solidFill>
            <a:prstDash val="sysDot"/>
            <a:round/>
            <a:headEnd/>
            <a:tailEnd/>
          </a:ln>
        </p:spPr>
        <p:txBody>
          <a:bodyPr anchor="ctr">
            <a:noAutofit/>
          </a:bodyPr>
          <a:lstStyle/>
          <a:p>
            <a:endParaRPr lang="en-US"/>
          </a:p>
        </p:txBody>
      </p:sp>
      <p:sp>
        <p:nvSpPr>
          <p:cNvPr id="54" name="Line 14"/>
          <p:cNvSpPr>
            <a:spLocks noChangeShapeType="1"/>
          </p:cNvSpPr>
          <p:nvPr>
            <p:custDataLst>
              <p:tags r:id="rId6"/>
            </p:custDataLst>
          </p:nvPr>
        </p:nvSpPr>
        <p:spPr bwMode="auto">
          <a:xfrm flipH="1">
            <a:off x="9845885" y="829082"/>
            <a:ext cx="53975" cy="4651375"/>
          </a:xfrm>
          <a:prstGeom prst="line">
            <a:avLst/>
          </a:prstGeom>
          <a:noFill/>
          <a:ln w="12700">
            <a:solidFill>
              <a:srgbClr val="FFFFFF"/>
            </a:solidFill>
            <a:prstDash val="sysDot"/>
            <a:round/>
            <a:headEnd/>
            <a:tailEnd/>
          </a:ln>
        </p:spPr>
        <p:txBody>
          <a:bodyPr anchor="ctr">
            <a:noAutofit/>
          </a:bodyPr>
          <a:lstStyle/>
          <a:p>
            <a:endParaRPr lang="en-US"/>
          </a:p>
        </p:txBody>
      </p:sp>
      <p:sp>
        <p:nvSpPr>
          <p:cNvPr id="55" name="Line 11"/>
          <p:cNvSpPr>
            <a:spLocks noChangeShapeType="1"/>
          </p:cNvSpPr>
          <p:nvPr>
            <p:custDataLst>
              <p:tags r:id="rId7"/>
            </p:custDataLst>
          </p:nvPr>
        </p:nvSpPr>
        <p:spPr bwMode="auto">
          <a:xfrm>
            <a:off x="5175460" y="829082"/>
            <a:ext cx="26987" cy="4679950"/>
          </a:xfrm>
          <a:prstGeom prst="line">
            <a:avLst/>
          </a:prstGeom>
          <a:noFill/>
          <a:ln w="12700">
            <a:solidFill>
              <a:srgbClr val="FFFFFF"/>
            </a:solidFill>
            <a:prstDash val="sysDot"/>
            <a:round/>
            <a:headEnd/>
            <a:tailEnd/>
          </a:ln>
        </p:spPr>
        <p:txBody>
          <a:bodyPr anchor="ctr">
            <a:noAutofit/>
          </a:bodyPr>
          <a:lstStyle/>
          <a:p>
            <a:endParaRPr lang="en-US"/>
          </a:p>
        </p:txBody>
      </p:sp>
      <p:sp>
        <p:nvSpPr>
          <p:cNvPr id="61" name="Rectangle 60"/>
          <p:cNvSpPr/>
          <p:nvPr/>
        </p:nvSpPr>
        <p:spPr>
          <a:xfrm>
            <a:off x="2079329" y="445321"/>
            <a:ext cx="2862066" cy="368049"/>
          </a:xfrm>
          <a:prstGeom prst="rect">
            <a:avLst/>
          </a:prstGeom>
        </p:spPr>
        <p:txBody>
          <a:bodyPr wrap="none">
            <a:spAutoFit/>
          </a:bodyPr>
          <a:lstStyle/>
          <a:p>
            <a:pPr marL="682625" indent="-342900" hangingPunct="0">
              <a:lnSpc>
                <a:spcPct val="120000"/>
              </a:lnSpc>
            </a:pPr>
            <a:r>
              <a:rPr lang="en-US" sz="1600" b="1">
                <a:solidFill>
                  <a:srgbClr val="002060"/>
                </a:solidFill>
                <a:latin typeface="+mj-lt"/>
                <a:ea typeface="Times New Roman" panose="02020603050405020304" pitchFamily="18" charset="0"/>
                <a:cs typeface="Times New Roman" panose="02020603050405020304" pitchFamily="18" charset="0"/>
              </a:rPr>
              <a:t>Định cấu hình cho hệ thống</a:t>
            </a:r>
            <a:endParaRPr lang="en-US" sz="1600">
              <a:solidFill>
                <a:srgbClr val="002060"/>
              </a:solidFill>
              <a:latin typeface="+mj-lt"/>
              <a:ea typeface="Times New Roman" panose="02020603050405020304" pitchFamily="18" charset="0"/>
              <a:cs typeface="Arial" pitchFamily="34" charset="0"/>
            </a:endParaRPr>
          </a:p>
        </p:txBody>
      </p:sp>
      <p:graphicFrame>
        <p:nvGraphicFramePr>
          <p:cNvPr id="2" name="Table 2">
            <a:extLst>
              <a:ext uri="{FF2B5EF4-FFF2-40B4-BE49-F238E27FC236}">
                <a16:creationId xmlns:a16="http://schemas.microsoft.com/office/drawing/2014/main" id="{25ED5491-A0F4-4ED7-983F-F4F88A998493}"/>
              </a:ext>
            </a:extLst>
          </p:cNvPr>
          <p:cNvGraphicFramePr>
            <a:graphicFrameLocks noGrp="1"/>
          </p:cNvGraphicFramePr>
          <p:nvPr>
            <p:extLst>
              <p:ext uri="{D42A27DB-BD31-4B8C-83A1-F6EECF244321}">
                <p14:modId xmlns:p14="http://schemas.microsoft.com/office/powerpoint/2010/main" val="2131954503"/>
              </p:ext>
            </p:extLst>
          </p:nvPr>
        </p:nvGraphicFramePr>
        <p:xfrm>
          <a:off x="2649075" y="819964"/>
          <a:ext cx="9306705" cy="6034024"/>
        </p:xfrm>
        <a:graphic>
          <a:graphicData uri="http://schemas.openxmlformats.org/drawingml/2006/table">
            <a:tbl>
              <a:tblPr firstRow="1" bandRow="1">
                <a:tableStyleId>{5C22544A-7EE6-4342-B048-85BDC9FD1C3A}</a:tableStyleId>
              </a:tblPr>
              <a:tblGrid>
                <a:gridCol w="1836581">
                  <a:extLst>
                    <a:ext uri="{9D8B030D-6E8A-4147-A177-3AD203B41FA5}">
                      <a16:colId xmlns:a16="http://schemas.microsoft.com/office/drawing/2014/main" val="121021130"/>
                    </a:ext>
                  </a:extLst>
                </a:gridCol>
                <a:gridCol w="3751564">
                  <a:extLst>
                    <a:ext uri="{9D8B030D-6E8A-4147-A177-3AD203B41FA5}">
                      <a16:colId xmlns:a16="http://schemas.microsoft.com/office/drawing/2014/main" val="372142689"/>
                    </a:ext>
                  </a:extLst>
                </a:gridCol>
                <a:gridCol w="3718560">
                  <a:extLst>
                    <a:ext uri="{9D8B030D-6E8A-4147-A177-3AD203B41FA5}">
                      <a16:colId xmlns:a16="http://schemas.microsoft.com/office/drawing/2014/main" val="4101096730"/>
                    </a:ext>
                  </a:extLst>
                </a:gridCol>
              </a:tblGrid>
              <a:tr h="370840">
                <a:tc>
                  <a:txBody>
                    <a:bodyPr/>
                    <a:lstStyle/>
                    <a:p>
                      <a:pPr algn="just"/>
                      <a:endParaRPr lang="en-US" sz="1600">
                        <a:solidFill>
                          <a:schemeClr val="accent6">
                            <a:lumMod val="50000"/>
                          </a:schemeClr>
                        </a:solidFill>
                      </a:endParaRPr>
                    </a:p>
                  </a:txBody>
                  <a:tcPr/>
                </a:tc>
                <a:tc>
                  <a:txBody>
                    <a:bodyPr/>
                    <a:lstStyle/>
                    <a:p>
                      <a:pPr algn="ctr"/>
                      <a:r>
                        <a:rPr lang="en-US" sz="1600">
                          <a:solidFill>
                            <a:schemeClr val="accent6">
                              <a:lumMod val="50000"/>
                            </a:schemeClr>
                          </a:solidFill>
                        </a:rPr>
                        <a:t>WinCC Professional</a:t>
                      </a:r>
                    </a:p>
                  </a:txBody>
                  <a:tcPr/>
                </a:tc>
                <a:tc>
                  <a:txBody>
                    <a:bodyPr/>
                    <a:lstStyle/>
                    <a:p>
                      <a:pPr algn="ctr"/>
                      <a:r>
                        <a:rPr lang="en-US" sz="1600">
                          <a:solidFill>
                            <a:schemeClr val="accent6">
                              <a:lumMod val="50000"/>
                            </a:schemeClr>
                          </a:solidFill>
                        </a:rPr>
                        <a:t>WinCC Runtime Professional</a:t>
                      </a:r>
                    </a:p>
                  </a:txBody>
                  <a:tcPr/>
                </a:tc>
                <a:extLst>
                  <a:ext uri="{0D108BD9-81ED-4DB2-BD59-A6C34878D82A}">
                    <a16:rowId xmlns:a16="http://schemas.microsoft.com/office/drawing/2014/main" val="948881136"/>
                  </a:ext>
                </a:extLst>
              </a:tr>
              <a:tr h="370840">
                <a:tc>
                  <a:txBody>
                    <a:bodyPr/>
                    <a:lstStyle/>
                    <a:p>
                      <a:pPr algn="just"/>
                      <a:r>
                        <a:rPr lang="en-US" sz="1600" b="1">
                          <a:solidFill>
                            <a:schemeClr val="accent6">
                              <a:lumMod val="50000"/>
                            </a:schemeClr>
                          </a:solidFill>
                        </a:rPr>
                        <a:t>Chức năng</a:t>
                      </a:r>
                    </a:p>
                  </a:txBody>
                  <a:tcPr/>
                </a:tc>
                <a:tc>
                  <a:txBody>
                    <a:bodyPr/>
                    <a:lstStyle/>
                    <a:p>
                      <a:r>
                        <a:rPr lang="en-US" sz="1300"/>
                        <a:t>- </a:t>
                      </a:r>
                      <a:r>
                        <a:rPr lang="en-US" sz="1300">
                          <a:solidFill>
                            <a:schemeClr val="accent6">
                              <a:lumMod val="50000"/>
                            </a:schemeClr>
                          </a:solidFill>
                        </a:rPr>
                        <a:t>Cấu hình bảng điều khiển và PCs với WinCC Runtime Advanced hoặc hệ thống SCADA WinCC Runtime Professional.</a:t>
                      </a:r>
                      <a:r>
                        <a:rPr lang="en-US">
                          <a:solidFill>
                            <a:schemeClr val="accent6">
                              <a:lumMod val="50000"/>
                            </a:schemeClr>
                          </a:solidFill>
                        </a:rPr>
                        <a:t> </a:t>
                      </a:r>
                    </a:p>
                  </a:txBody>
                  <a:tcPr/>
                </a:tc>
                <a:tc>
                  <a:txBody>
                    <a:bodyPr/>
                    <a:lstStyle/>
                    <a:p>
                      <a:r>
                        <a:rPr lang="en-US" sz="1300">
                          <a:solidFill>
                            <a:schemeClr val="accent6">
                              <a:lumMod val="50000"/>
                            </a:schemeClr>
                          </a:solidFill>
                        </a:rPr>
                        <a:t>- Là một hệ thống SCADA để cấu trúc một cấu hình khác nhau, từ hệ thống một trạm đến hệ thống nhiều trạm bao gồm máy tính client hoặc web client.</a:t>
                      </a:r>
                    </a:p>
                  </a:txBody>
                  <a:tcPr/>
                </a:tc>
                <a:extLst>
                  <a:ext uri="{0D108BD9-81ED-4DB2-BD59-A6C34878D82A}">
                    <a16:rowId xmlns:a16="http://schemas.microsoft.com/office/drawing/2014/main" val="4008364123"/>
                  </a:ext>
                </a:extLst>
              </a:tr>
              <a:tr h="370840">
                <a:tc>
                  <a:txBody>
                    <a:bodyPr/>
                    <a:lstStyle/>
                    <a:p>
                      <a:pPr algn="just"/>
                      <a:r>
                        <a:rPr lang="en-US" sz="1600" b="1">
                          <a:solidFill>
                            <a:schemeClr val="accent6">
                              <a:lumMod val="50000"/>
                            </a:schemeClr>
                          </a:solidFill>
                        </a:rPr>
                        <a:t>License </a:t>
                      </a:r>
                    </a:p>
                  </a:txBody>
                  <a:tcPr/>
                </a:tc>
                <a:tc>
                  <a:txBody>
                    <a:bodyPr/>
                    <a:lstStyle/>
                    <a:p>
                      <a:r>
                        <a:rPr lang="en-US" sz="1300">
                          <a:solidFill>
                            <a:schemeClr val="accent6">
                              <a:lumMod val="50000"/>
                            </a:schemeClr>
                          </a:solidFill>
                          <a:latin typeface="+mn-lt"/>
                        </a:rPr>
                        <a:t>- Có các license 512, 4096 và max. PowerTags. </a:t>
                      </a:r>
                    </a:p>
                  </a:txBody>
                  <a:tcPr/>
                </a:tc>
                <a:tc>
                  <a:txBody>
                    <a:bodyPr/>
                    <a:lstStyle/>
                    <a:p>
                      <a:r>
                        <a:rPr lang="en-US" sz="1300">
                          <a:solidFill>
                            <a:schemeClr val="accent6">
                              <a:lumMod val="50000"/>
                            </a:schemeClr>
                          </a:solidFill>
                          <a:latin typeface="+mn-lt"/>
                        </a:rPr>
                        <a:t>- Có các license 128, 512, 2k, 4k, 8k, 64k, 100k, 150k và 256k PowerTags</a:t>
                      </a:r>
                    </a:p>
                  </a:txBody>
                  <a:tcPr/>
                </a:tc>
                <a:extLst>
                  <a:ext uri="{0D108BD9-81ED-4DB2-BD59-A6C34878D82A}">
                    <a16:rowId xmlns:a16="http://schemas.microsoft.com/office/drawing/2014/main" val="1452651949"/>
                  </a:ext>
                </a:extLst>
              </a:tr>
              <a:tr h="370840">
                <a:tc>
                  <a:txBody>
                    <a:bodyPr/>
                    <a:lstStyle/>
                    <a:p>
                      <a:pPr algn="just"/>
                      <a:r>
                        <a:rPr lang="en-US" sz="1600" b="1">
                          <a:solidFill>
                            <a:schemeClr val="accent6">
                              <a:lumMod val="50000"/>
                            </a:schemeClr>
                          </a:solidFill>
                        </a:rPr>
                        <a:t>Yêu cầu cấu hình</a:t>
                      </a:r>
                    </a:p>
                    <a:p>
                      <a:pPr algn="just"/>
                      <a:r>
                        <a:rPr lang="en-US" sz="1300" b="0">
                          <a:solidFill>
                            <a:schemeClr val="accent6">
                              <a:lumMod val="50000"/>
                            </a:schemeClr>
                          </a:solidFill>
                        </a:rPr>
                        <a:t>(Áp dụng với phiên bản WinCC V16)</a:t>
                      </a:r>
                    </a:p>
                  </a:txBody>
                  <a:tcPr/>
                </a:tc>
                <a:tc>
                  <a:txBody>
                    <a:bodyPr/>
                    <a:lstStyle/>
                    <a:p>
                      <a:pPr marL="0" marR="0" lvl="0" indent="0" algn="l" defTabSz="914400" rtl="0" eaLnBrk="1" fontAlgn="auto" latinLnBrk="0" hangingPunct="0">
                        <a:lnSpc>
                          <a:spcPct val="120000"/>
                        </a:lnSpc>
                        <a:spcBef>
                          <a:spcPts val="0"/>
                        </a:spcBef>
                        <a:spcAft>
                          <a:spcPts val="0"/>
                        </a:spcAft>
                        <a:buClrTx/>
                        <a:buSzTx/>
                        <a:buFontTx/>
                        <a:buNone/>
                        <a:tabLst/>
                        <a:defRPr/>
                      </a:pPr>
                      <a:r>
                        <a:rPr kumimoji="0" lang="en-US" sz="1300" b="0" i="0" u="none" strike="noStrike" kern="1200" cap="none" spc="0" normalizeH="0" baseline="0" noProof="0">
                          <a:ln>
                            <a:noFill/>
                          </a:ln>
                          <a:solidFill>
                            <a:schemeClr val="accent6">
                              <a:lumMod val="50000"/>
                            </a:schemeClr>
                          </a:solidFill>
                          <a:effectLst/>
                          <a:uLnTx/>
                          <a:uFillTx/>
                          <a:latin typeface="+mn-lt"/>
                          <a:ea typeface="Times New Roman" panose="02020603050405020304" pitchFamily="18" charset="0"/>
                          <a:cs typeface="Arial" pitchFamily="34" charset="0"/>
                        </a:rPr>
                        <a:t>- Phần cứng: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a:ln>
                            <a:noFill/>
                          </a:ln>
                          <a:solidFill>
                            <a:schemeClr val="accent6">
                              <a:lumMod val="50000"/>
                            </a:schemeClr>
                          </a:solidFill>
                          <a:effectLst/>
                          <a:uLnTx/>
                          <a:uFillTx/>
                          <a:latin typeface="+mn-lt"/>
                          <a:ea typeface="+mn-ea"/>
                          <a:cs typeface="Arial" pitchFamily="34" charset="0"/>
                        </a:rPr>
                        <a:t>   + Vi xử lý: Tối thiểu </a:t>
                      </a:r>
                      <a:r>
                        <a:rPr kumimoji="0" lang="it-IT" sz="1300" b="0" i="0" u="none" strike="noStrike" kern="1200" cap="none" spc="0" normalizeH="0" baseline="0" noProof="0">
                          <a:ln>
                            <a:noFill/>
                          </a:ln>
                          <a:solidFill>
                            <a:schemeClr val="accent6">
                              <a:lumMod val="50000"/>
                            </a:schemeClr>
                          </a:solidFill>
                          <a:effectLst/>
                          <a:uLnTx/>
                          <a:uFillTx/>
                          <a:latin typeface="+mn-lt"/>
                          <a:ea typeface="+mn-ea"/>
                          <a:cs typeface="Arial" pitchFamily="34" charset="0"/>
                        </a:rPr>
                        <a:t>Intel® Core™ i5-6440M 3.4 GHz</a:t>
                      </a:r>
                      <a:endParaRPr kumimoji="0" lang="en-US" sz="1300" b="0" i="0" u="none" strike="noStrike" kern="1200" cap="none" spc="0" normalizeH="0" baseline="0" noProof="0">
                        <a:ln>
                          <a:noFill/>
                        </a:ln>
                        <a:solidFill>
                          <a:schemeClr val="accent6">
                            <a:lumMod val="50000"/>
                          </a:schemeClr>
                        </a:solidFill>
                        <a:effectLst/>
                        <a:uLnTx/>
                        <a:uFillTx/>
                        <a:latin typeface="+mn-lt"/>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a:ln>
                            <a:noFill/>
                          </a:ln>
                          <a:solidFill>
                            <a:schemeClr val="accent6">
                              <a:lumMod val="50000"/>
                            </a:schemeClr>
                          </a:solidFill>
                          <a:effectLst/>
                          <a:uLnTx/>
                          <a:uFillTx/>
                          <a:latin typeface="+mn-lt"/>
                          <a:ea typeface="+mn-ea"/>
                          <a:cs typeface="Arial" pitchFamily="34" charset="0"/>
                        </a:rPr>
                        <a:t>   + Bộ nhớ RAM: 16 GB hoặc hơn, tối thiểu 4GB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a:ln>
                            <a:noFill/>
                          </a:ln>
                          <a:solidFill>
                            <a:schemeClr val="accent6">
                              <a:lumMod val="50000"/>
                            </a:schemeClr>
                          </a:solidFill>
                          <a:effectLst/>
                          <a:uLnTx/>
                          <a:uFillTx/>
                          <a:latin typeface="+mn-lt"/>
                          <a:ea typeface="+mn-ea"/>
                          <a:cs typeface="Arial" pitchFamily="34" charset="0"/>
                        </a:rPr>
                        <a:t>   + Ổ cứng: SSD, dung lượng trống tối thiểu 50GB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a:ln>
                            <a:noFill/>
                          </a:ln>
                          <a:solidFill>
                            <a:schemeClr val="accent6">
                              <a:lumMod val="50000"/>
                            </a:schemeClr>
                          </a:solidFill>
                          <a:effectLst/>
                          <a:uLnTx/>
                          <a:uFillTx/>
                          <a:latin typeface="+mn-lt"/>
                          <a:ea typeface="+mn-ea"/>
                          <a:cs typeface="Arial" pitchFamily="34" charset="0"/>
                        </a:rPr>
                        <a:t>   + Đồ họa: Tối thiểu 1920 x 1080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a:ln>
                            <a:noFill/>
                          </a:ln>
                          <a:solidFill>
                            <a:schemeClr val="accent6">
                              <a:lumMod val="50000"/>
                            </a:schemeClr>
                          </a:solidFill>
                          <a:effectLst/>
                          <a:uLnTx/>
                          <a:uFillTx/>
                          <a:latin typeface="+mn-lt"/>
                          <a:ea typeface="+mn-ea"/>
                          <a:cs typeface="Arial" pitchFamily="34" charset="0"/>
                        </a:rPr>
                        <a:t>- Hệ điều hành:</a:t>
                      </a:r>
                    </a:p>
                    <a:p>
                      <a:pPr marL="342900" marR="0" lvl="0" indent="-22860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a:ln>
                            <a:noFill/>
                          </a:ln>
                          <a:solidFill>
                            <a:schemeClr val="accent6">
                              <a:lumMod val="50000"/>
                            </a:schemeClr>
                          </a:solidFill>
                          <a:effectLst/>
                          <a:uLnTx/>
                          <a:uFillTx/>
                          <a:latin typeface="+mn-lt"/>
                          <a:ea typeface="+mn-ea"/>
                          <a:cs typeface="Arial" pitchFamily="34" charset="0"/>
                        </a:rPr>
                        <a:t>+ Windows 10 Pro Version 1809 / 1903  (OS Build 17763/ 18362)</a:t>
                      </a:r>
                    </a:p>
                    <a:p>
                      <a:pPr marL="342900" marR="0" lvl="0" indent="-22860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a:ln>
                            <a:noFill/>
                          </a:ln>
                          <a:solidFill>
                            <a:schemeClr val="accent6">
                              <a:lumMod val="50000"/>
                            </a:schemeClr>
                          </a:solidFill>
                          <a:effectLst/>
                          <a:uLnTx/>
                          <a:uFillTx/>
                          <a:latin typeface="+mn-lt"/>
                          <a:ea typeface="+mn-ea"/>
                          <a:cs typeface="Arial" pitchFamily="34" charset="0"/>
                        </a:rPr>
                        <a:t>+ Windows 10 Enterprise Version 1809 / 1903  (OS Build </a:t>
                      </a:r>
                      <a:r>
                        <a:rPr kumimoji="0" lang="en-US" sz="1300" b="0" i="0" u="none" strike="noStrike" kern="1200" cap="none" spc="0" normalizeH="0" baseline="0" noProof="0">
                          <a:ln>
                            <a:noFill/>
                          </a:ln>
                          <a:solidFill>
                            <a:schemeClr val="accent6">
                              <a:lumMod val="50000"/>
                            </a:schemeClr>
                          </a:solidFill>
                          <a:effectLst/>
                          <a:highlight>
                            <a:srgbClr val="C0C0C0"/>
                          </a:highlight>
                          <a:uLnTx/>
                          <a:uFillTx/>
                          <a:latin typeface="+mn-lt"/>
                          <a:ea typeface="+mn-ea"/>
                          <a:cs typeface="Arial" pitchFamily="34" charset="0"/>
                        </a:rPr>
                        <a:t>17763/ 18362</a:t>
                      </a:r>
                      <a:r>
                        <a:rPr kumimoji="0" lang="en-US" sz="1300" b="0" i="0" u="none" strike="noStrike" kern="1200" cap="none" spc="0" normalizeH="0" baseline="0" noProof="0">
                          <a:ln>
                            <a:noFill/>
                          </a:ln>
                          <a:solidFill>
                            <a:schemeClr val="accent6">
                              <a:lumMod val="50000"/>
                            </a:scheme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a:ln>
                            <a:noFill/>
                          </a:ln>
                          <a:solidFill>
                            <a:schemeClr val="accent6">
                              <a:lumMod val="50000"/>
                            </a:schemeClr>
                          </a:solidFill>
                          <a:effectLst/>
                          <a:uLnTx/>
                          <a:uFillTx/>
                          <a:latin typeface="+mn-lt"/>
                          <a:ea typeface="+mn-ea"/>
                          <a:cs typeface="Arial" pitchFamily="34" charset="0"/>
                        </a:rPr>
                        <a:t>   + Windows 10 Enterprise  LTSB 2015 (OS Build 10240)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a:ln>
                            <a:noFill/>
                          </a:ln>
                          <a:solidFill>
                            <a:schemeClr val="accent6">
                              <a:lumMod val="50000"/>
                            </a:schemeClr>
                          </a:solidFill>
                          <a:effectLst/>
                          <a:uLnTx/>
                          <a:uFillTx/>
                          <a:latin typeface="+mn-lt"/>
                          <a:ea typeface="+mn-ea"/>
                          <a:cs typeface="Arial" pitchFamily="34" charset="0"/>
                        </a:rPr>
                        <a:t>   + Windows 10 Enterprise  LTSB 2016 (OS Build 14393)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a:ln>
                            <a:noFill/>
                          </a:ln>
                          <a:solidFill>
                            <a:schemeClr val="accent6">
                              <a:lumMod val="50000"/>
                            </a:schemeClr>
                          </a:solidFill>
                          <a:effectLst/>
                          <a:uLnTx/>
                          <a:uFillTx/>
                          <a:latin typeface="+mn-lt"/>
                          <a:ea typeface="+mn-ea"/>
                          <a:cs typeface="Arial" pitchFamily="34" charset="0"/>
                        </a:rPr>
                        <a:t>   + Windows 10 Enterprise  LTSC 2019 (OS Build 17763)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a:ln>
                            <a:noFill/>
                          </a:ln>
                          <a:solidFill>
                            <a:schemeClr val="accent6">
                              <a:lumMod val="50000"/>
                            </a:schemeClr>
                          </a:solidFill>
                          <a:effectLst/>
                          <a:uLnTx/>
                          <a:uFillTx/>
                          <a:latin typeface="+mn-lt"/>
                          <a:ea typeface="+mn-ea"/>
                          <a:cs typeface="Arial" pitchFamily="34" charset="0"/>
                        </a:rPr>
                        <a:t>   + Windows Server 2012 R2 x64 StdE (full installation)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a:ln>
                            <a:noFill/>
                          </a:ln>
                          <a:solidFill>
                            <a:schemeClr val="accent6">
                              <a:lumMod val="50000"/>
                            </a:schemeClr>
                          </a:solidFill>
                          <a:effectLst/>
                          <a:uLnTx/>
                          <a:uFillTx/>
                          <a:latin typeface="+mn-lt"/>
                          <a:ea typeface="+mn-ea"/>
                          <a:cs typeface="Arial" pitchFamily="34" charset="0"/>
                        </a:rPr>
                        <a:t>   + Windows Server 2016 Standard (full installation)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a:ln>
                            <a:noFill/>
                          </a:ln>
                          <a:solidFill>
                            <a:schemeClr val="accent6">
                              <a:lumMod val="50000"/>
                            </a:schemeClr>
                          </a:solidFill>
                          <a:effectLst/>
                          <a:uLnTx/>
                          <a:uFillTx/>
                          <a:latin typeface="+mn-lt"/>
                          <a:ea typeface="+mn-ea"/>
                          <a:cs typeface="Arial" pitchFamily="34" charset="0"/>
                        </a:rPr>
                        <a:t>   + Windows Server 2019 Standard (full installation)</a:t>
                      </a:r>
                    </a:p>
                    <a:p>
                      <a:endParaRPr lang="en-US" sz="1300">
                        <a:solidFill>
                          <a:schemeClr val="accent6">
                            <a:lumMod val="50000"/>
                          </a:schemeClr>
                        </a:solidFill>
                        <a:latin typeface="+mn-lt"/>
                      </a:endParaRPr>
                    </a:p>
                  </a:txBody>
                  <a:tcPr/>
                </a:tc>
                <a:tc>
                  <a:txBody>
                    <a:bodyPr/>
                    <a:lstStyle/>
                    <a:p>
                      <a:pPr marL="0" marR="0" lvl="0" indent="0" algn="l" defTabSz="914400" rtl="0" eaLnBrk="1" fontAlgn="auto" latinLnBrk="0" hangingPunct="0">
                        <a:lnSpc>
                          <a:spcPct val="120000"/>
                        </a:lnSpc>
                        <a:spcBef>
                          <a:spcPts val="0"/>
                        </a:spcBef>
                        <a:spcAft>
                          <a:spcPts val="0"/>
                        </a:spcAft>
                        <a:buClrTx/>
                        <a:buSzTx/>
                        <a:buFontTx/>
                        <a:buNone/>
                        <a:tabLst/>
                        <a:defRPr/>
                      </a:pPr>
                      <a:r>
                        <a:rPr kumimoji="0" lang="en-US" sz="1300" b="0" i="0" u="none" strike="noStrike" kern="1200" cap="none" spc="0" normalizeH="0" baseline="0" noProof="0">
                          <a:ln>
                            <a:noFill/>
                          </a:ln>
                          <a:solidFill>
                            <a:srgbClr val="4D4D4D">
                              <a:lumMod val="50000"/>
                            </a:srgbClr>
                          </a:solidFill>
                          <a:effectLst/>
                          <a:uLnTx/>
                          <a:uFillTx/>
                          <a:latin typeface="+mn-lt"/>
                          <a:ea typeface="Times New Roman" panose="02020603050405020304" pitchFamily="18" charset="0"/>
                          <a:cs typeface="Arial" pitchFamily="34" charset="0"/>
                        </a:rPr>
                        <a:t>- Phần cứng: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1300" b="0" i="0" u="none" strike="noStrike" kern="1200" cap="none" spc="0" normalizeH="0" baseline="0" noProof="0">
                          <a:ln>
                            <a:noFill/>
                          </a:ln>
                          <a:solidFill>
                            <a:srgbClr val="4D4D4D">
                              <a:lumMod val="50000"/>
                            </a:srgbClr>
                          </a:solidFill>
                          <a:effectLst/>
                          <a:uLnTx/>
                          <a:uFillTx/>
                          <a:latin typeface="Calibri" panose="020F0502020204030204" pitchFamily="34" charset="0"/>
                          <a:ea typeface="+mn-ea"/>
                          <a:cs typeface="Calibri" panose="020F0502020204030204" pitchFamily="34" charset="0"/>
                        </a:rPr>
                        <a:t> </a:t>
                      </a:r>
                      <a:r>
                        <a:rPr kumimoji="0" lang="en-US" sz="1300" b="0" i="0" u="none" strike="noStrike" kern="1200" cap="none" spc="0" normalizeH="0" baseline="0" noProof="0">
                          <a:ln>
                            <a:noFill/>
                          </a:ln>
                          <a:solidFill>
                            <a:schemeClr val="accent6">
                              <a:lumMod val="50000"/>
                            </a:schemeClr>
                          </a:solidFill>
                          <a:effectLst/>
                          <a:uLnTx/>
                          <a:uFillTx/>
                          <a:latin typeface="Calibri" panose="020F0502020204030204" pitchFamily="34" charset="0"/>
                          <a:ea typeface="+mn-ea"/>
                          <a:cs typeface="Calibri" panose="020F0502020204030204" pitchFamily="34" charset="0"/>
                        </a:rPr>
                        <a:t> + </a:t>
                      </a:r>
                      <a:r>
                        <a:rPr kumimoji="0" lang="vi-VN" sz="1300" b="0" i="0" u="none" strike="noStrike" kern="1200" cap="none" spc="0" normalizeH="0" baseline="0" noProof="0">
                          <a:ln>
                            <a:noFill/>
                          </a:ln>
                          <a:solidFill>
                            <a:schemeClr val="accent6">
                              <a:lumMod val="50000"/>
                            </a:schemeClr>
                          </a:solidFill>
                          <a:effectLst/>
                          <a:uLnTx/>
                          <a:uFillTx/>
                          <a:latin typeface="Calibri" panose="020F0502020204030204" pitchFamily="34" charset="0"/>
                          <a:ea typeface="+mn-ea"/>
                          <a:cs typeface="Calibri" panose="020F0502020204030204" pitchFamily="34" charset="0"/>
                        </a:rPr>
                        <a:t>Vi xử lý: Tối thiểu Intel® DualCore™ i3 1.6 GHz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1300" b="0" i="0" u="none" strike="noStrike" kern="1200" cap="none" spc="0" normalizeH="0" baseline="0" noProof="0">
                          <a:ln>
                            <a:noFill/>
                          </a:ln>
                          <a:solidFill>
                            <a:schemeClr val="accent6">
                              <a:lumMod val="50000"/>
                            </a:schemeClr>
                          </a:solidFill>
                          <a:effectLst/>
                          <a:uLnTx/>
                          <a:uFillTx/>
                          <a:latin typeface="Calibri" panose="020F0502020204030204" pitchFamily="34" charset="0"/>
                          <a:ea typeface="+mn-ea"/>
                          <a:cs typeface="Calibri" panose="020F0502020204030204" pitchFamily="34" charset="0"/>
                        </a:rPr>
                        <a:t>   </a:t>
                      </a:r>
                      <a:r>
                        <a:rPr kumimoji="0" lang="en-US" sz="1300" b="0" i="0" u="none" strike="noStrike" kern="1200" cap="none" spc="0" normalizeH="0" baseline="0" noProof="0">
                          <a:ln>
                            <a:noFill/>
                          </a:ln>
                          <a:solidFill>
                            <a:schemeClr val="accent6">
                              <a:lumMod val="50000"/>
                            </a:schemeClr>
                          </a:solidFill>
                          <a:effectLst/>
                          <a:uLnTx/>
                          <a:uFillTx/>
                          <a:latin typeface="Calibri" panose="020F0502020204030204" pitchFamily="34" charset="0"/>
                          <a:ea typeface="+mn-ea"/>
                          <a:cs typeface="Calibri" panose="020F0502020204030204" pitchFamily="34" charset="0"/>
                        </a:rPr>
                        <a:t>+ </a:t>
                      </a:r>
                      <a:r>
                        <a:rPr kumimoji="0" lang="vi-VN" sz="1300" b="0" i="0" u="none" strike="noStrike" kern="1200" cap="none" spc="0" normalizeH="0" baseline="0" noProof="0">
                          <a:ln>
                            <a:noFill/>
                          </a:ln>
                          <a:solidFill>
                            <a:schemeClr val="accent6">
                              <a:lumMod val="50000"/>
                            </a:schemeClr>
                          </a:solidFill>
                          <a:effectLst/>
                          <a:uLnTx/>
                          <a:uFillTx/>
                          <a:latin typeface="Calibri" panose="020F0502020204030204" pitchFamily="34" charset="0"/>
                          <a:ea typeface="+mn-ea"/>
                          <a:cs typeface="Calibri" panose="020F0502020204030204" pitchFamily="34" charset="0"/>
                        </a:rPr>
                        <a:t>Bộ nhớ RAM: Tối thiểu 8GB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1300" b="0" i="0" u="none" strike="noStrike" kern="1200" cap="none" spc="0" normalizeH="0" baseline="0" noProof="0">
                          <a:ln>
                            <a:noFill/>
                          </a:ln>
                          <a:solidFill>
                            <a:schemeClr val="accent6">
                              <a:lumMod val="50000"/>
                            </a:schemeClr>
                          </a:solidFill>
                          <a:effectLst/>
                          <a:uLnTx/>
                          <a:uFillTx/>
                          <a:latin typeface="Calibri" panose="020F0502020204030204" pitchFamily="34" charset="0"/>
                          <a:ea typeface="+mn-ea"/>
                          <a:cs typeface="Calibri" panose="020F0502020204030204" pitchFamily="34" charset="0"/>
                        </a:rPr>
                        <a:t>   </a:t>
                      </a:r>
                      <a:r>
                        <a:rPr kumimoji="0" lang="en-US" sz="1300" b="0" i="0" u="none" strike="noStrike" kern="1200" cap="none" spc="0" normalizeH="0" baseline="0" noProof="0">
                          <a:ln>
                            <a:noFill/>
                          </a:ln>
                          <a:solidFill>
                            <a:schemeClr val="accent6">
                              <a:lumMod val="50000"/>
                            </a:schemeClr>
                          </a:solidFill>
                          <a:effectLst/>
                          <a:uLnTx/>
                          <a:uFillTx/>
                          <a:latin typeface="Calibri" panose="020F0502020204030204" pitchFamily="34" charset="0"/>
                          <a:ea typeface="+mn-ea"/>
                          <a:cs typeface="Calibri" panose="020F0502020204030204" pitchFamily="34" charset="0"/>
                        </a:rPr>
                        <a:t>+</a:t>
                      </a:r>
                      <a:r>
                        <a:rPr kumimoji="0" lang="vi-VN" sz="1300" b="0" i="0" u="none" strike="noStrike" kern="1200" cap="none" spc="0" normalizeH="0" baseline="0" noProof="0">
                          <a:ln>
                            <a:noFill/>
                          </a:ln>
                          <a:solidFill>
                            <a:schemeClr val="accent6">
                              <a:lumMod val="50000"/>
                            </a:schemeClr>
                          </a:solidFill>
                          <a:effectLst/>
                          <a:uLnTx/>
                          <a:uFillTx/>
                          <a:latin typeface="Calibri" panose="020F0502020204030204" pitchFamily="34" charset="0"/>
                          <a:ea typeface="+mn-ea"/>
                          <a:cs typeface="Calibri" panose="020F0502020204030204" pitchFamily="34" charset="0"/>
                        </a:rPr>
                        <a:t> Ổ cứng: S-ATA, dung lượng trống tối thiểu 20GB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1300" b="0" i="0" u="none" strike="noStrike" kern="1200" cap="none" spc="0" normalizeH="0" baseline="0" noProof="0">
                          <a:ln>
                            <a:noFill/>
                          </a:ln>
                          <a:solidFill>
                            <a:schemeClr val="accent6">
                              <a:lumMod val="50000"/>
                            </a:schemeClr>
                          </a:solidFill>
                          <a:effectLst/>
                          <a:uLnTx/>
                          <a:uFillTx/>
                          <a:latin typeface="Calibri" panose="020F0502020204030204" pitchFamily="34" charset="0"/>
                          <a:ea typeface="+mn-ea"/>
                          <a:cs typeface="Calibri" panose="020F0502020204030204" pitchFamily="34" charset="0"/>
                        </a:rPr>
                        <a:t>   </a:t>
                      </a:r>
                      <a:r>
                        <a:rPr kumimoji="0" lang="en-US" sz="1300" b="0" i="0" u="none" strike="noStrike" kern="1200" cap="none" spc="0" normalizeH="0" baseline="0" noProof="0">
                          <a:ln>
                            <a:noFill/>
                          </a:ln>
                          <a:solidFill>
                            <a:schemeClr val="accent6">
                              <a:lumMod val="50000"/>
                            </a:schemeClr>
                          </a:solidFill>
                          <a:effectLst/>
                          <a:uLnTx/>
                          <a:uFillTx/>
                          <a:latin typeface="Calibri" panose="020F0502020204030204" pitchFamily="34" charset="0"/>
                          <a:ea typeface="+mn-ea"/>
                          <a:cs typeface="Calibri" panose="020F0502020204030204" pitchFamily="34" charset="0"/>
                        </a:rPr>
                        <a:t>+ </a:t>
                      </a:r>
                      <a:r>
                        <a:rPr kumimoji="0" lang="vi-VN" sz="1300" b="0" i="0" u="none" strike="noStrike" kern="1200" cap="none" spc="0" normalizeH="0" baseline="0" noProof="0">
                          <a:ln>
                            <a:noFill/>
                          </a:ln>
                          <a:solidFill>
                            <a:schemeClr val="accent6">
                              <a:lumMod val="50000"/>
                            </a:schemeClr>
                          </a:solidFill>
                          <a:effectLst/>
                          <a:uLnTx/>
                          <a:uFillTx/>
                          <a:latin typeface="Calibri" panose="020F0502020204030204" pitchFamily="34" charset="0"/>
                          <a:ea typeface="+mn-ea"/>
                          <a:cs typeface="Calibri" panose="020F0502020204030204" pitchFamily="34" charset="0"/>
                        </a:rPr>
                        <a:t>Đồ họa: Tối thiểu 1366 x 768</a:t>
                      </a:r>
                      <a:endParaRPr kumimoji="0" lang="en-US" sz="1300" b="0" i="0" u="none" strike="noStrike" kern="1200" cap="none" spc="0" normalizeH="0" baseline="0" noProof="0">
                        <a:ln>
                          <a:noFill/>
                        </a:ln>
                        <a:solidFill>
                          <a:schemeClr val="accent6">
                            <a:lumMod val="50000"/>
                          </a:schemeClr>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300">
                          <a:solidFill>
                            <a:schemeClr val="accent6">
                              <a:lumMod val="50000"/>
                            </a:schemeClr>
                          </a:solidFill>
                          <a:latin typeface="Calibri" panose="020F0502020204030204" pitchFamily="34" charset="0"/>
                          <a:cs typeface="Calibri" panose="020F0502020204030204" pitchFamily="34" charset="0"/>
                        </a:rPr>
                        <a:t>- Hệ điều hành: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300">
                          <a:solidFill>
                            <a:schemeClr val="accent6">
                              <a:lumMod val="50000"/>
                            </a:schemeClr>
                          </a:solidFill>
                          <a:latin typeface="Calibri" panose="020F0502020204030204" pitchFamily="34" charset="0"/>
                          <a:cs typeface="Calibri" panose="020F0502020204030204" pitchFamily="34" charset="0"/>
                        </a:rPr>
                        <a:t>+ Windows 10 Pro Version 1809 / 1903  (OS Build 17763/ 18362)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300">
                          <a:solidFill>
                            <a:schemeClr val="accent6">
                              <a:lumMod val="50000"/>
                            </a:schemeClr>
                          </a:solidFill>
                          <a:latin typeface="Calibri" panose="020F0502020204030204" pitchFamily="34" charset="0"/>
                          <a:cs typeface="Calibri" panose="020F0502020204030204" pitchFamily="34" charset="0"/>
                        </a:rPr>
                        <a:t>+ Windows 10 Enterprise Version 1809 / 1903  (OS Build </a:t>
                      </a:r>
                      <a:r>
                        <a:rPr kumimoji="0" lang="en-US" sz="1300" b="0" i="0" u="none" strike="noStrike" kern="1200" cap="none" spc="0" normalizeH="0" baseline="0" noProof="0">
                          <a:ln>
                            <a:noFill/>
                          </a:ln>
                          <a:solidFill>
                            <a:schemeClr val="accent6">
                              <a:lumMod val="50000"/>
                            </a:schemeClr>
                          </a:solidFill>
                          <a:effectLst/>
                          <a:highlight>
                            <a:srgbClr val="C0C0C0"/>
                          </a:highlight>
                          <a:uLnTx/>
                          <a:uFillTx/>
                          <a:latin typeface="+mn-lt"/>
                          <a:ea typeface="+mn-ea"/>
                          <a:cs typeface="Arial" pitchFamily="34" charset="0"/>
                        </a:rPr>
                        <a:t>16299 / 17134</a:t>
                      </a:r>
                      <a:r>
                        <a:rPr lang="en-US" sz="1300">
                          <a:solidFill>
                            <a:schemeClr val="accent6">
                              <a:lumMod val="50000"/>
                            </a:schemeClr>
                          </a:solidFill>
                          <a:latin typeface="Calibri" panose="020F0502020204030204" pitchFamily="34" charset="0"/>
                          <a:cs typeface="Calibri" panose="020F050202020403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300">
                          <a:solidFill>
                            <a:schemeClr val="accent6">
                              <a:lumMod val="50000"/>
                            </a:schemeClr>
                          </a:solidFill>
                          <a:latin typeface="Calibri" panose="020F0502020204030204" pitchFamily="34" charset="0"/>
                          <a:cs typeface="Calibri" panose="020F0502020204030204" pitchFamily="34" charset="0"/>
                        </a:rPr>
                        <a:t>   + Windows 10 Enterprise  LTSB 2015 (OS Build 10240)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300">
                          <a:solidFill>
                            <a:schemeClr val="accent6">
                              <a:lumMod val="50000"/>
                            </a:schemeClr>
                          </a:solidFill>
                          <a:latin typeface="Calibri" panose="020F0502020204030204" pitchFamily="34" charset="0"/>
                          <a:cs typeface="Calibri" panose="020F0502020204030204" pitchFamily="34" charset="0"/>
                        </a:rPr>
                        <a:t>   + Windows 10 Enterprise  LTSB 2016 (OS Build 14393)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300">
                          <a:solidFill>
                            <a:schemeClr val="accent6">
                              <a:lumMod val="50000"/>
                            </a:schemeClr>
                          </a:solidFill>
                          <a:latin typeface="Calibri" panose="020F0502020204030204" pitchFamily="34" charset="0"/>
                          <a:cs typeface="Calibri" panose="020F0502020204030204" pitchFamily="34" charset="0"/>
                        </a:rPr>
                        <a:t>   + Windows 10 Enterprise  LTSC 2019 (OS Build 17763)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300">
                          <a:solidFill>
                            <a:schemeClr val="accent6">
                              <a:lumMod val="50000"/>
                            </a:schemeClr>
                          </a:solidFill>
                          <a:latin typeface="Calibri" panose="020F0502020204030204" pitchFamily="34" charset="0"/>
                          <a:cs typeface="Calibri" panose="020F0502020204030204" pitchFamily="34" charset="0"/>
                        </a:rPr>
                        <a:t>   + Windows Server 2012 R2 x64 StdE (full installation)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300">
                          <a:solidFill>
                            <a:schemeClr val="accent6">
                              <a:lumMod val="50000"/>
                            </a:schemeClr>
                          </a:solidFill>
                          <a:latin typeface="Calibri" panose="020F0502020204030204" pitchFamily="34" charset="0"/>
                          <a:cs typeface="Calibri" panose="020F0502020204030204" pitchFamily="34" charset="0"/>
                        </a:rPr>
                        <a:t>   + Windows Server 2016 Standard (full installation)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300">
                          <a:solidFill>
                            <a:schemeClr val="accent6">
                              <a:lumMod val="50000"/>
                            </a:schemeClr>
                          </a:solidFill>
                          <a:latin typeface="Calibri" panose="020F0502020204030204" pitchFamily="34" charset="0"/>
                          <a:cs typeface="Calibri" panose="020F0502020204030204" pitchFamily="34" charset="0"/>
                        </a:rPr>
                        <a:t>   + Windows Server 2019 Standard (full installation)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300">
                        <a:solidFill>
                          <a:schemeClr val="accent6">
                            <a:lumMod val="50000"/>
                          </a:schemeClr>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38447852"/>
                  </a:ext>
                </a:extLst>
              </a:tr>
            </a:tbl>
          </a:graphicData>
        </a:graphic>
      </p:graphicFrame>
      <p:graphicFrame>
        <p:nvGraphicFramePr>
          <p:cNvPr id="62" name="Table 61">
            <a:extLst>
              <a:ext uri="{FF2B5EF4-FFF2-40B4-BE49-F238E27FC236}">
                <a16:creationId xmlns:a16="http://schemas.microsoft.com/office/drawing/2014/main" id="{0C055385-D97D-4E78-B998-9E0BDF9E3052}"/>
              </a:ext>
            </a:extLst>
          </p:cNvPr>
          <p:cNvGraphicFramePr>
            <a:graphicFrameLocks noGrp="1"/>
          </p:cNvGraphicFramePr>
          <p:nvPr>
            <p:extLst>
              <p:ext uri="{D42A27DB-BD31-4B8C-83A1-F6EECF244321}">
                <p14:modId xmlns:p14="http://schemas.microsoft.com/office/powerpoint/2010/main" val="3114066363"/>
              </p:ext>
            </p:extLst>
          </p:nvPr>
        </p:nvGraphicFramePr>
        <p:xfrm>
          <a:off x="43301" y="492270"/>
          <a:ext cx="2336801" cy="3915044"/>
        </p:xfrm>
        <a:graphic>
          <a:graphicData uri="http://schemas.openxmlformats.org/drawingml/2006/table">
            <a:tbl>
              <a:tblPr firstRow="1" bandRow="1">
                <a:tableStyleId>{5C22544A-7EE6-4342-B048-85BDC9FD1C3A}</a:tableStyleId>
              </a:tblPr>
              <a:tblGrid>
                <a:gridCol w="2336801">
                  <a:extLst>
                    <a:ext uri="{9D8B030D-6E8A-4147-A177-3AD203B41FA5}">
                      <a16:colId xmlns:a16="http://schemas.microsoft.com/office/drawing/2014/main" val="20000"/>
                    </a:ext>
                  </a:extLst>
                </a:gridCol>
              </a:tblGrid>
              <a:tr h="559292">
                <a:tc>
                  <a:txBody>
                    <a:bodyPr/>
                    <a:lstStyle/>
                    <a:p>
                      <a:pPr algn="l"/>
                      <a:r>
                        <a:rPr lang="en-US" sz="1400">
                          <a:solidFill>
                            <a:schemeClr val="bg2">
                              <a:lumMod val="25000"/>
                            </a:schemeClr>
                          </a:solidFill>
                        </a:rPr>
                        <a:t>WINCC PROFESSIONAL</a:t>
                      </a:r>
                    </a:p>
                  </a:txBody>
                  <a:tcPr anchor="ctr">
                    <a:solidFill>
                      <a:schemeClr val="accent1"/>
                    </a:solidFill>
                  </a:tcPr>
                </a:tc>
                <a:extLst>
                  <a:ext uri="{0D108BD9-81ED-4DB2-BD59-A6C34878D82A}">
                    <a16:rowId xmlns:a16="http://schemas.microsoft.com/office/drawing/2014/main" val="10000"/>
                  </a:ext>
                </a:extLst>
              </a:tr>
              <a:tr h="559292">
                <a:tc>
                  <a:txBody>
                    <a:bodyPr/>
                    <a:lstStyle/>
                    <a:p>
                      <a:pPr algn="l"/>
                      <a:r>
                        <a:rPr lang="en-US" sz="1400" err="1">
                          <a:solidFill>
                            <a:schemeClr val="bg2">
                              <a:lumMod val="25000"/>
                            </a:schemeClr>
                          </a:solidFill>
                        </a:rPr>
                        <a:t>Giới</a:t>
                      </a:r>
                      <a:r>
                        <a:rPr lang="en-US" sz="1400">
                          <a:solidFill>
                            <a:schemeClr val="bg2">
                              <a:lumMod val="25000"/>
                            </a:schemeClr>
                          </a:solidFill>
                        </a:rPr>
                        <a:t> </a:t>
                      </a:r>
                      <a:r>
                        <a:rPr lang="en-US" sz="1400" err="1">
                          <a:solidFill>
                            <a:schemeClr val="bg2">
                              <a:lumMod val="25000"/>
                            </a:schemeClr>
                          </a:solidFill>
                        </a:rPr>
                        <a:t>thiệu</a:t>
                      </a:r>
                      <a:endParaRPr lang="en-US" sz="1400">
                        <a:solidFill>
                          <a:schemeClr val="bg2">
                            <a:lumMod val="25000"/>
                          </a:schemeClr>
                        </a:solidFill>
                      </a:endParaRPr>
                    </a:p>
                  </a:txBody>
                  <a:tcPr anchor="ctr">
                    <a:solidFill>
                      <a:srgbClr val="FFFF00"/>
                    </a:solidFill>
                  </a:tcPr>
                </a:tc>
                <a:extLst>
                  <a:ext uri="{0D108BD9-81ED-4DB2-BD59-A6C34878D82A}">
                    <a16:rowId xmlns:a16="http://schemas.microsoft.com/office/drawing/2014/main" val="10001"/>
                  </a:ext>
                </a:extLst>
              </a:tr>
              <a:tr h="5592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err="1">
                          <a:solidFill>
                            <a:schemeClr val="bg2">
                              <a:lumMod val="25000"/>
                            </a:schemeClr>
                          </a:solidFill>
                        </a:rPr>
                        <a:t>Tạo</a:t>
                      </a:r>
                      <a:r>
                        <a:rPr lang="en-US" sz="1400">
                          <a:solidFill>
                            <a:schemeClr val="bg2">
                              <a:lumMod val="25000"/>
                            </a:schemeClr>
                          </a:solidFill>
                        </a:rPr>
                        <a:t> </a:t>
                      </a:r>
                      <a:r>
                        <a:rPr lang="en-US" sz="1400" err="1">
                          <a:solidFill>
                            <a:schemeClr val="bg2">
                              <a:lumMod val="25000"/>
                            </a:schemeClr>
                          </a:solidFill>
                        </a:rPr>
                        <a:t>dự</a:t>
                      </a:r>
                      <a:r>
                        <a:rPr lang="en-US" sz="1400">
                          <a:solidFill>
                            <a:schemeClr val="bg2">
                              <a:lumMod val="25000"/>
                            </a:schemeClr>
                          </a:solidFill>
                        </a:rPr>
                        <a:t> </a:t>
                      </a:r>
                      <a:r>
                        <a:rPr lang="en-US" sz="1400" err="1">
                          <a:solidFill>
                            <a:schemeClr val="bg2">
                              <a:lumMod val="25000"/>
                            </a:schemeClr>
                          </a:solidFill>
                        </a:rPr>
                        <a:t>án</a:t>
                      </a:r>
                      <a:endParaRPr lang="en-US" sz="1400">
                        <a:solidFill>
                          <a:schemeClr val="bg2">
                            <a:lumMod val="25000"/>
                          </a:schemeClr>
                        </a:solidFill>
                      </a:endParaRPr>
                    </a:p>
                  </a:txBody>
                  <a:tcPr anchor="ctr">
                    <a:solidFill>
                      <a:schemeClr val="accent1"/>
                    </a:solidFill>
                  </a:tcPr>
                </a:tc>
                <a:extLst>
                  <a:ext uri="{0D108BD9-81ED-4DB2-BD59-A6C34878D82A}">
                    <a16:rowId xmlns:a16="http://schemas.microsoft.com/office/drawing/2014/main" val="10002"/>
                  </a:ext>
                </a:extLst>
              </a:tr>
              <a:tr h="559292">
                <a:tc>
                  <a:txBody>
                    <a:bodyPr/>
                    <a:lstStyle/>
                    <a:p>
                      <a:pPr algn="l"/>
                      <a:r>
                        <a:rPr lang="en-US" sz="1400">
                          <a:solidFill>
                            <a:schemeClr val="bg2">
                              <a:lumMod val="25000"/>
                            </a:schemeClr>
                          </a:solidFill>
                        </a:rPr>
                        <a:t>Lưu trữ tags</a:t>
                      </a:r>
                    </a:p>
                  </a:txBody>
                  <a:tcPr anchor="ctr">
                    <a:solidFill>
                      <a:schemeClr val="accent1"/>
                    </a:solidFill>
                  </a:tcPr>
                </a:tc>
                <a:extLst>
                  <a:ext uri="{0D108BD9-81ED-4DB2-BD59-A6C34878D82A}">
                    <a16:rowId xmlns:a16="http://schemas.microsoft.com/office/drawing/2014/main" val="10003"/>
                  </a:ext>
                </a:extLst>
              </a:tr>
              <a:tr h="559292">
                <a:tc>
                  <a:txBody>
                    <a:bodyPr/>
                    <a:lstStyle/>
                    <a:p>
                      <a:pPr algn="l"/>
                      <a:r>
                        <a:rPr lang="en-US" sz="1400">
                          <a:solidFill>
                            <a:schemeClr val="bg2">
                              <a:lumMod val="25000"/>
                            </a:schemeClr>
                          </a:solidFill>
                        </a:rPr>
                        <a:t>Alarm, Trend, Faceplate</a:t>
                      </a:r>
                    </a:p>
                  </a:txBody>
                  <a:tcPr anchor="ctr">
                    <a:solidFill>
                      <a:schemeClr val="accent1"/>
                    </a:solidFill>
                  </a:tcPr>
                </a:tc>
                <a:extLst>
                  <a:ext uri="{0D108BD9-81ED-4DB2-BD59-A6C34878D82A}">
                    <a16:rowId xmlns:a16="http://schemas.microsoft.com/office/drawing/2014/main" val="10004"/>
                  </a:ext>
                </a:extLst>
              </a:tr>
              <a:tr h="559292">
                <a:tc>
                  <a:txBody>
                    <a:bodyPr/>
                    <a:lstStyle/>
                    <a:p>
                      <a:pPr algn="l"/>
                      <a:r>
                        <a:rPr lang="en-US" sz="1400">
                          <a:solidFill>
                            <a:schemeClr val="bg2">
                              <a:lumMod val="25000"/>
                            </a:schemeClr>
                          </a:solidFill>
                        </a:rPr>
                        <a:t>User administration</a:t>
                      </a:r>
                    </a:p>
                  </a:txBody>
                  <a:tcPr anchor="ctr">
                    <a:solidFill>
                      <a:schemeClr val="accent1"/>
                    </a:solidFill>
                  </a:tcPr>
                </a:tc>
                <a:extLst>
                  <a:ext uri="{0D108BD9-81ED-4DB2-BD59-A6C34878D82A}">
                    <a16:rowId xmlns:a16="http://schemas.microsoft.com/office/drawing/2014/main" val="10005"/>
                  </a:ext>
                </a:extLst>
              </a:tr>
              <a:tr h="559292">
                <a:tc>
                  <a:txBody>
                    <a:bodyPr/>
                    <a:lstStyle/>
                    <a:p>
                      <a:r>
                        <a:rPr lang="en-US" sz="1400" b="0">
                          <a:solidFill>
                            <a:schemeClr val="accent6"/>
                          </a:solidFill>
                        </a:rPr>
                        <a:t>Kết nối S7-1200</a:t>
                      </a:r>
                    </a:p>
                  </a:txBody>
                  <a:tcPr anchor="ctr">
                    <a:solidFill>
                      <a:schemeClr val="accent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603780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Content Placeholder 5">
            <a:extLst>
              <a:ext uri="{FF2B5EF4-FFF2-40B4-BE49-F238E27FC236}">
                <a16:creationId xmlns:a16="http://schemas.microsoft.com/office/drawing/2014/main" id="{6BEF6D4A-D200-48E0-AECC-0C327339FC4C}"/>
              </a:ext>
            </a:extLst>
          </p:cNvPr>
          <p:cNvGraphicFramePr>
            <a:graphicFrameLocks/>
          </p:cNvGraphicFramePr>
          <p:nvPr>
            <p:extLst>
              <p:ext uri="{D42A27DB-BD31-4B8C-83A1-F6EECF244321}">
                <p14:modId xmlns:p14="http://schemas.microsoft.com/office/powerpoint/2010/main" val="1047497751"/>
              </p:ext>
            </p:extLst>
          </p:nvPr>
        </p:nvGraphicFramePr>
        <p:xfrm>
          <a:off x="53340" y="492955"/>
          <a:ext cx="2336801" cy="3915044"/>
        </p:xfrm>
        <a:graphic>
          <a:graphicData uri="http://schemas.openxmlformats.org/drawingml/2006/table">
            <a:tbl>
              <a:tblPr firstRow="1" bandRow="1">
                <a:tableStyleId>{5C22544A-7EE6-4342-B048-85BDC9FD1C3A}</a:tableStyleId>
              </a:tblPr>
              <a:tblGrid>
                <a:gridCol w="2336801">
                  <a:extLst>
                    <a:ext uri="{9D8B030D-6E8A-4147-A177-3AD203B41FA5}">
                      <a16:colId xmlns:a16="http://schemas.microsoft.com/office/drawing/2014/main" val="20000"/>
                    </a:ext>
                  </a:extLst>
                </a:gridCol>
              </a:tblGrid>
              <a:tr h="559292">
                <a:tc>
                  <a:txBody>
                    <a:bodyPr/>
                    <a:lstStyle/>
                    <a:p>
                      <a:pPr algn="l"/>
                      <a:r>
                        <a:rPr lang="en-US" sz="1400">
                          <a:solidFill>
                            <a:schemeClr val="bg2">
                              <a:lumMod val="25000"/>
                            </a:schemeClr>
                          </a:solidFill>
                        </a:rPr>
                        <a:t>WINCC PROFESSIONAL</a:t>
                      </a:r>
                    </a:p>
                  </a:txBody>
                  <a:tcPr anchor="ctr">
                    <a:solidFill>
                      <a:schemeClr val="accent1"/>
                    </a:solidFill>
                  </a:tcPr>
                </a:tc>
                <a:extLst>
                  <a:ext uri="{0D108BD9-81ED-4DB2-BD59-A6C34878D82A}">
                    <a16:rowId xmlns:a16="http://schemas.microsoft.com/office/drawing/2014/main" val="10000"/>
                  </a:ext>
                </a:extLst>
              </a:tr>
              <a:tr h="559292">
                <a:tc>
                  <a:txBody>
                    <a:bodyPr/>
                    <a:lstStyle/>
                    <a:p>
                      <a:pPr algn="l"/>
                      <a:r>
                        <a:rPr lang="en-US" sz="1400" err="1">
                          <a:solidFill>
                            <a:schemeClr val="bg2">
                              <a:lumMod val="25000"/>
                            </a:schemeClr>
                          </a:solidFill>
                        </a:rPr>
                        <a:t>Giới</a:t>
                      </a:r>
                      <a:r>
                        <a:rPr lang="en-US" sz="1400">
                          <a:solidFill>
                            <a:schemeClr val="bg2">
                              <a:lumMod val="25000"/>
                            </a:schemeClr>
                          </a:solidFill>
                        </a:rPr>
                        <a:t> </a:t>
                      </a:r>
                      <a:r>
                        <a:rPr lang="en-US" sz="1400" err="1">
                          <a:solidFill>
                            <a:schemeClr val="bg2">
                              <a:lumMod val="25000"/>
                            </a:schemeClr>
                          </a:solidFill>
                        </a:rPr>
                        <a:t>thiệu</a:t>
                      </a:r>
                      <a:endParaRPr lang="en-US" sz="1400">
                        <a:solidFill>
                          <a:schemeClr val="bg2">
                            <a:lumMod val="25000"/>
                          </a:schemeClr>
                        </a:solidFill>
                      </a:endParaRPr>
                    </a:p>
                  </a:txBody>
                  <a:tcPr anchor="ctr">
                    <a:solidFill>
                      <a:schemeClr val="accent1"/>
                    </a:solidFill>
                  </a:tcPr>
                </a:tc>
                <a:extLst>
                  <a:ext uri="{0D108BD9-81ED-4DB2-BD59-A6C34878D82A}">
                    <a16:rowId xmlns:a16="http://schemas.microsoft.com/office/drawing/2014/main" val="10001"/>
                  </a:ext>
                </a:extLst>
              </a:tr>
              <a:tr h="5592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err="1">
                          <a:solidFill>
                            <a:schemeClr val="bg2">
                              <a:lumMod val="25000"/>
                            </a:schemeClr>
                          </a:solidFill>
                        </a:rPr>
                        <a:t>Tạo</a:t>
                      </a:r>
                      <a:r>
                        <a:rPr lang="en-US" sz="1400">
                          <a:solidFill>
                            <a:schemeClr val="bg2">
                              <a:lumMod val="25000"/>
                            </a:schemeClr>
                          </a:solidFill>
                        </a:rPr>
                        <a:t> </a:t>
                      </a:r>
                      <a:r>
                        <a:rPr lang="en-US" sz="1400" err="1">
                          <a:solidFill>
                            <a:schemeClr val="bg2">
                              <a:lumMod val="25000"/>
                            </a:schemeClr>
                          </a:solidFill>
                        </a:rPr>
                        <a:t>dự</a:t>
                      </a:r>
                      <a:r>
                        <a:rPr lang="en-US" sz="1400">
                          <a:solidFill>
                            <a:schemeClr val="bg2">
                              <a:lumMod val="25000"/>
                            </a:schemeClr>
                          </a:solidFill>
                        </a:rPr>
                        <a:t> </a:t>
                      </a:r>
                      <a:r>
                        <a:rPr lang="en-US" sz="1400" err="1">
                          <a:solidFill>
                            <a:schemeClr val="bg2">
                              <a:lumMod val="25000"/>
                            </a:schemeClr>
                          </a:solidFill>
                        </a:rPr>
                        <a:t>án</a:t>
                      </a:r>
                      <a:endParaRPr lang="en-US" sz="1400">
                        <a:solidFill>
                          <a:schemeClr val="bg2">
                            <a:lumMod val="25000"/>
                          </a:schemeClr>
                        </a:solidFill>
                      </a:endParaRPr>
                    </a:p>
                  </a:txBody>
                  <a:tcPr anchor="ctr">
                    <a:lnB w="12700" cmpd="sng">
                      <a:noFill/>
                    </a:lnB>
                    <a:solidFill>
                      <a:schemeClr val="accent1"/>
                    </a:solidFill>
                  </a:tcPr>
                </a:tc>
                <a:extLst>
                  <a:ext uri="{0D108BD9-81ED-4DB2-BD59-A6C34878D82A}">
                    <a16:rowId xmlns:a16="http://schemas.microsoft.com/office/drawing/2014/main" val="10002"/>
                  </a:ext>
                </a:extLst>
              </a:tr>
              <a:tr h="559292">
                <a:tc>
                  <a:txBody>
                    <a:bodyPr/>
                    <a:lstStyle/>
                    <a:p>
                      <a:pPr algn="l"/>
                      <a:r>
                        <a:rPr lang="en-US" sz="1400">
                          <a:solidFill>
                            <a:schemeClr val="bg2">
                              <a:lumMod val="25000"/>
                            </a:schemeClr>
                          </a:solidFill>
                        </a:rPr>
                        <a:t>Lưu trữ tags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3"/>
                  </a:ext>
                </a:extLst>
              </a:tr>
              <a:tr h="559292">
                <a:tc>
                  <a:txBody>
                    <a:bodyPr/>
                    <a:lstStyle/>
                    <a:p>
                      <a:pPr algn="l"/>
                      <a:r>
                        <a:rPr lang="en-US" sz="1400">
                          <a:solidFill>
                            <a:schemeClr val="bg2">
                              <a:lumMod val="25000"/>
                            </a:schemeClr>
                          </a:solidFill>
                        </a:rPr>
                        <a:t>Alarm, Trend, Faceplate</a:t>
                      </a:r>
                    </a:p>
                  </a:txBody>
                  <a:tcPr anchor="ctr">
                    <a:lnT w="12700" cmpd="sng">
                      <a:noFill/>
                    </a:lnT>
                    <a:solidFill>
                      <a:srgbClr val="FFFF00"/>
                    </a:solidFill>
                  </a:tcPr>
                </a:tc>
                <a:extLst>
                  <a:ext uri="{0D108BD9-81ED-4DB2-BD59-A6C34878D82A}">
                    <a16:rowId xmlns:a16="http://schemas.microsoft.com/office/drawing/2014/main" val="10004"/>
                  </a:ext>
                </a:extLst>
              </a:tr>
              <a:tr h="559292">
                <a:tc>
                  <a:txBody>
                    <a:bodyPr/>
                    <a:lstStyle/>
                    <a:p>
                      <a:pPr algn="l"/>
                      <a:r>
                        <a:rPr lang="en-US" sz="1400">
                          <a:solidFill>
                            <a:schemeClr val="bg2">
                              <a:lumMod val="25000"/>
                            </a:schemeClr>
                          </a:solidFill>
                        </a:rPr>
                        <a:t>User administration</a:t>
                      </a:r>
                    </a:p>
                  </a:txBody>
                  <a:tcPr anchor="ctr">
                    <a:solidFill>
                      <a:schemeClr val="accent1"/>
                    </a:solidFill>
                  </a:tcPr>
                </a:tc>
                <a:extLst>
                  <a:ext uri="{0D108BD9-81ED-4DB2-BD59-A6C34878D82A}">
                    <a16:rowId xmlns:a16="http://schemas.microsoft.com/office/drawing/2014/main" val="10005"/>
                  </a:ext>
                </a:extLst>
              </a:tr>
              <a:tr h="559292">
                <a:tc>
                  <a:txBody>
                    <a:bodyPr/>
                    <a:lstStyle/>
                    <a:p>
                      <a:r>
                        <a:rPr lang="en-US" sz="1400" b="0">
                          <a:solidFill>
                            <a:schemeClr val="accent6"/>
                          </a:solidFill>
                        </a:rPr>
                        <a:t>Kết nối S7-1200</a:t>
                      </a:r>
                    </a:p>
                  </a:txBody>
                  <a:tcPr anchor="ctr">
                    <a:solidFill>
                      <a:schemeClr val="accent1"/>
                    </a:solidFill>
                  </a:tcPr>
                </a:tc>
                <a:extLst>
                  <a:ext uri="{0D108BD9-81ED-4DB2-BD59-A6C34878D82A}">
                    <a16:rowId xmlns:a16="http://schemas.microsoft.com/office/drawing/2014/main" val="10006"/>
                  </a:ext>
                </a:extLst>
              </a:tr>
            </a:tbl>
          </a:graphicData>
        </a:graphic>
      </p:graphicFrame>
      <p:sp>
        <p:nvSpPr>
          <p:cNvPr id="19" name="Rectangle 18">
            <a:extLst>
              <a:ext uri="{FF2B5EF4-FFF2-40B4-BE49-F238E27FC236}">
                <a16:creationId xmlns:a16="http://schemas.microsoft.com/office/drawing/2014/main" id="{D7907661-047C-4DF7-A0EA-0E69E55792C7}"/>
              </a:ext>
            </a:extLst>
          </p:cNvPr>
          <p:cNvSpPr/>
          <p:nvPr/>
        </p:nvSpPr>
        <p:spPr>
          <a:xfrm>
            <a:off x="2079328" y="445321"/>
            <a:ext cx="5883572" cy="368049"/>
          </a:xfrm>
          <a:prstGeom prst="rect">
            <a:avLst/>
          </a:prstGeom>
        </p:spPr>
        <p:txBody>
          <a:bodyPr wrap="square">
            <a:spAutoFit/>
          </a:bodyPr>
          <a:lstStyle/>
          <a:p>
            <a:pPr marL="682625" indent="-342900" hangingPunct="0">
              <a:lnSpc>
                <a:spcPct val="120000"/>
              </a:lnSpc>
            </a:pPr>
            <a:r>
              <a:rPr lang="en-US" sz="1600" b="1">
                <a:solidFill>
                  <a:srgbClr val="002060"/>
                </a:solidFill>
                <a:latin typeface="+mj-lt"/>
                <a:ea typeface="Times New Roman" panose="02020603050405020304" pitchFamily="18" charset="0"/>
                <a:cs typeface="Times New Roman" panose="02020603050405020304" pitchFamily="18" charset="0"/>
              </a:rPr>
              <a:t>Alarm logging trong WinCC – Giới thiệu</a:t>
            </a:r>
            <a:endParaRPr lang="en-US" sz="1600">
              <a:solidFill>
                <a:srgbClr val="002060"/>
              </a:solidFill>
              <a:latin typeface="+mj-lt"/>
              <a:ea typeface="Times New Roman" panose="02020603050405020304" pitchFamily="18" charset="0"/>
              <a:cs typeface="Arial" pitchFamily="34" charset="0"/>
            </a:endParaRPr>
          </a:p>
        </p:txBody>
      </p:sp>
      <p:sp>
        <p:nvSpPr>
          <p:cNvPr id="22" name="Rectangle 21">
            <a:extLst>
              <a:ext uri="{FF2B5EF4-FFF2-40B4-BE49-F238E27FC236}">
                <a16:creationId xmlns:a16="http://schemas.microsoft.com/office/drawing/2014/main" id="{6BEEB457-AA41-4FF8-A59B-D0AE28FB29F2}"/>
              </a:ext>
            </a:extLst>
          </p:cNvPr>
          <p:cNvSpPr/>
          <p:nvPr/>
        </p:nvSpPr>
        <p:spPr>
          <a:xfrm>
            <a:off x="2380101" y="813370"/>
            <a:ext cx="9459474" cy="556434"/>
          </a:xfrm>
          <a:prstGeom prst="rect">
            <a:avLst/>
          </a:prstGeom>
        </p:spPr>
        <p:txBody>
          <a:bodyPr wrap="square">
            <a:spAutoFit/>
          </a:bodyPr>
          <a:lstStyle/>
          <a:p>
            <a:pPr marL="457200" marR="0" lvl="0" indent="-285750" algn="just" defTabSz="914400" rtl="0" eaLnBrk="1" fontAlgn="auto" latinLnBrk="0" hangingPunct="0">
              <a:lnSpc>
                <a:spcPct val="120000"/>
              </a:lnSpc>
              <a:spcBef>
                <a:spcPts val="0"/>
              </a:spcBef>
              <a:spcAft>
                <a:spcPts val="0"/>
              </a:spcAft>
              <a:buClrTx/>
              <a:buSzTx/>
              <a:buFontTx/>
              <a:buChar char="-"/>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Alarm logging cho phép bạn hiển thị và ghi lại các trạng thái hoạt động và lỗi trên thiết bị HMI xuất hiện trong Plant.</a:t>
            </a:r>
          </a:p>
          <a:p>
            <a:pPr marL="457200" marR="0" lvl="0" indent="-285750" algn="just" defTabSz="914400" rtl="0" eaLnBrk="1" fontAlgn="auto" latinLnBrk="0" hangingPunct="0">
              <a:lnSpc>
                <a:spcPct val="120000"/>
              </a:lnSpc>
              <a:spcBef>
                <a:spcPts val="0"/>
              </a:spcBef>
              <a:spcAft>
                <a:spcPts val="0"/>
              </a:spcAft>
              <a:buClrTx/>
              <a:buSzTx/>
              <a:buFontTx/>
              <a:buChar char="-"/>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Một alarm có thể có nội dung như sau:</a:t>
            </a:r>
          </a:p>
        </p:txBody>
      </p:sp>
      <p:pic>
        <p:nvPicPr>
          <p:cNvPr id="4" name="Picture 3">
            <a:extLst>
              <a:ext uri="{FF2B5EF4-FFF2-40B4-BE49-F238E27FC236}">
                <a16:creationId xmlns:a16="http://schemas.microsoft.com/office/drawing/2014/main" id="{599299BB-BD2A-47FD-B481-72ACEEC09D1F}"/>
              </a:ext>
            </a:extLst>
          </p:cNvPr>
          <p:cNvPicPr>
            <a:picLocks noChangeAspect="1"/>
          </p:cNvPicPr>
          <p:nvPr/>
        </p:nvPicPr>
        <p:blipFill>
          <a:blip r:embed="rId3"/>
          <a:stretch>
            <a:fillRect/>
          </a:stretch>
        </p:blipFill>
        <p:spPr>
          <a:xfrm>
            <a:off x="2924175" y="1591509"/>
            <a:ext cx="7867650" cy="1019175"/>
          </a:xfrm>
          <a:prstGeom prst="rect">
            <a:avLst/>
          </a:prstGeom>
        </p:spPr>
      </p:pic>
      <p:sp>
        <p:nvSpPr>
          <p:cNvPr id="9" name="Rectangle 8">
            <a:extLst>
              <a:ext uri="{FF2B5EF4-FFF2-40B4-BE49-F238E27FC236}">
                <a16:creationId xmlns:a16="http://schemas.microsoft.com/office/drawing/2014/main" id="{6B70D99E-B613-4431-B4CC-6288AC6D6907}"/>
              </a:ext>
            </a:extLst>
          </p:cNvPr>
          <p:cNvSpPr/>
          <p:nvPr/>
        </p:nvSpPr>
        <p:spPr>
          <a:xfrm>
            <a:off x="2390141" y="2737420"/>
            <a:ext cx="9459474" cy="1516697"/>
          </a:xfrm>
          <a:prstGeom prst="rect">
            <a:avLst/>
          </a:prstGeom>
        </p:spPr>
        <p:txBody>
          <a:bodyPr wrap="square">
            <a:spAutoFit/>
          </a:bodyPr>
          <a:lstStyle/>
          <a:p>
            <a:pPr marL="457200" marR="0" lvl="0" indent="-285750" algn="just" defTabSz="914400" rtl="0" eaLnBrk="1" fontAlgn="auto" latinLnBrk="0" hangingPunct="0">
              <a:lnSpc>
                <a:spcPct val="120000"/>
              </a:lnSpc>
              <a:spcBef>
                <a:spcPts val="0"/>
              </a:spcBef>
              <a:spcAft>
                <a:spcPts val="0"/>
              </a:spcAft>
              <a:buClrTx/>
              <a:buSzTx/>
              <a:buFontTx/>
              <a:buChar char="-"/>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Các quy trình cảnh báo có thể được chia thành cảnh báo do hệ thống xác định và cảnh báo do người dung xác định: </a:t>
            </a:r>
          </a:p>
          <a:p>
            <a:pPr marL="685800" marR="0" lvl="0" indent="-228600" algn="just" defTabSz="914400" rtl="0" eaLnBrk="1" fontAlgn="auto" latinLnBrk="0" hangingPunct="0">
              <a:lnSpc>
                <a:spcPct val="120000"/>
              </a:lnSpc>
              <a:spcBef>
                <a:spcPts val="0"/>
              </a:spcBef>
              <a:spcAft>
                <a:spcPts val="0"/>
              </a:spcAft>
              <a:buClrTx/>
              <a:buSzTx/>
              <a:buFont typeface="Wingdings" panose="05000000000000000000" pitchFamily="2" charset="2"/>
              <a:buChar char="Ø"/>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Cảnh báo do người dùng định nghĩa dùng để giám sát nhà máy.</a:t>
            </a:r>
          </a:p>
          <a:p>
            <a:pPr marL="685800" marR="0" lvl="0" indent="-228600" algn="just" defTabSz="914400" rtl="0" eaLnBrk="1" fontAlgn="auto" latinLnBrk="0" hangingPunct="0">
              <a:lnSpc>
                <a:spcPct val="120000"/>
              </a:lnSpc>
              <a:spcBef>
                <a:spcPts val="0"/>
              </a:spcBef>
              <a:spcAft>
                <a:spcPts val="0"/>
              </a:spcAft>
              <a:buClrTx/>
              <a:buSzTx/>
              <a:buFont typeface="Wingdings" panose="05000000000000000000" pitchFamily="2" charset="2"/>
              <a:buChar char="Ø"/>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Cảnh báo do hệ thống xác định được sử dụng để giám sát thiết bị HMI hoặc PLC.</a:t>
            </a:r>
          </a:p>
          <a:p>
            <a:pPr marL="457200" marR="0" lvl="0" algn="just" defTabSz="914400" rtl="0" eaLnBrk="1" fontAlgn="auto" latinLnBrk="0" hangingPunct="0">
              <a:lnSpc>
                <a:spcPct val="120000"/>
              </a:lnSpc>
              <a:spcBef>
                <a:spcPts val="0"/>
              </a:spcBef>
              <a:spcAft>
                <a:spcPts val="0"/>
              </a:spcAft>
              <a:buClrTx/>
              <a:buSzTx/>
              <a:tabLst/>
              <a:defRPr/>
            </a:pPr>
            <a:endParaRPr lang="en-US" sz="1300">
              <a:solidFill>
                <a:srgbClr val="4D4D4D">
                  <a:lumMod val="50000"/>
                </a:srgbClr>
              </a:solidFill>
              <a:latin typeface="Calibri"/>
              <a:ea typeface="Times New Roman" panose="02020603050405020304" pitchFamily="18" charset="0"/>
              <a:cs typeface="Times New Roman" panose="02020603050405020304" pitchFamily="18" charset="0"/>
            </a:endParaRPr>
          </a:p>
          <a:p>
            <a:pPr marL="457200" marR="0" lvl="0" indent="-285750" algn="just" defTabSz="914400" rtl="0" eaLnBrk="1" fontAlgn="auto" latinLnBrk="0" hangingPunct="0">
              <a:lnSpc>
                <a:spcPct val="120000"/>
              </a:lnSpc>
              <a:spcBef>
                <a:spcPts val="0"/>
              </a:spcBef>
              <a:spcAft>
                <a:spcPts val="0"/>
              </a:spcAft>
              <a:buClrTx/>
              <a:buSzTx/>
              <a:buFontTx/>
              <a:buChar char="-"/>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Các loại cảnh bảo hệ thống trên bộ điều khiển cũng được sử dụng.</a:t>
            </a:r>
          </a:p>
          <a:p>
            <a:pPr marL="457200" marR="0" lvl="0" algn="just" defTabSz="914400" rtl="0" eaLnBrk="1" fontAlgn="auto" latinLnBrk="0" hangingPunct="0">
              <a:lnSpc>
                <a:spcPct val="120000"/>
              </a:lnSpc>
              <a:spcBef>
                <a:spcPts val="0"/>
              </a:spcBef>
              <a:spcAft>
                <a:spcPts val="0"/>
              </a:spcAft>
              <a:buClrTx/>
              <a:buSzTx/>
              <a:tabLst/>
              <a:defRPr/>
            </a:pPr>
            <a:endParaRPr lang="en-US" sz="1300">
              <a:solidFill>
                <a:srgbClr val="4D4D4D">
                  <a:lumMod val="50000"/>
                </a:srgbClr>
              </a:solidFill>
              <a:latin typeface="Calibri"/>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4145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7907661-047C-4DF7-A0EA-0E69E55792C7}"/>
              </a:ext>
            </a:extLst>
          </p:cNvPr>
          <p:cNvSpPr/>
          <p:nvPr/>
        </p:nvSpPr>
        <p:spPr>
          <a:xfrm>
            <a:off x="2079328" y="445321"/>
            <a:ext cx="5883572" cy="368049"/>
          </a:xfrm>
          <a:prstGeom prst="rect">
            <a:avLst/>
          </a:prstGeom>
        </p:spPr>
        <p:txBody>
          <a:bodyPr wrap="square">
            <a:spAutoFit/>
          </a:bodyPr>
          <a:lstStyle/>
          <a:p>
            <a:pPr marL="682625" indent="-342900" hangingPunct="0">
              <a:lnSpc>
                <a:spcPct val="120000"/>
              </a:lnSpc>
            </a:pPr>
            <a:r>
              <a:rPr lang="en-US" sz="1600" b="1">
                <a:solidFill>
                  <a:srgbClr val="002060"/>
                </a:solidFill>
                <a:latin typeface="+mj-lt"/>
                <a:ea typeface="Times New Roman" panose="02020603050405020304" pitchFamily="18" charset="0"/>
                <a:cs typeface="Times New Roman" panose="02020603050405020304" pitchFamily="18" charset="0"/>
              </a:rPr>
              <a:t>Alarm logging trong WinCC – Giới thiệu</a:t>
            </a:r>
            <a:endParaRPr lang="en-US" sz="1600">
              <a:solidFill>
                <a:srgbClr val="002060"/>
              </a:solidFill>
              <a:latin typeface="+mj-lt"/>
              <a:ea typeface="Times New Roman" panose="02020603050405020304" pitchFamily="18" charset="0"/>
              <a:cs typeface="Arial" pitchFamily="34" charset="0"/>
            </a:endParaRPr>
          </a:p>
        </p:txBody>
      </p:sp>
      <p:sp>
        <p:nvSpPr>
          <p:cNvPr id="22" name="Rectangle 21">
            <a:extLst>
              <a:ext uri="{FF2B5EF4-FFF2-40B4-BE49-F238E27FC236}">
                <a16:creationId xmlns:a16="http://schemas.microsoft.com/office/drawing/2014/main" id="{6BEEB457-AA41-4FF8-A59B-D0AE28FB29F2}"/>
              </a:ext>
            </a:extLst>
          </p:cNvPr>
          <p:cNvSpPr/>
          <p:nvPr/>
        </p:nvSpPr>
        <p:spPr>
          <a:xfrm>
            <a:off x="2380101" y="813370"/>
            <a:ext cx="9459474" cy="316369"/>
          </a:xfrm>
          <a:prstGeom prst="rect">
            <a:avLst/>
          </a:prstGeom>
        </p:spPr>
        <p:txBody>
          <a:bodyPr wrap="square">
            <a:spAutoFit/>
          </a:bodyPr>
          <a:lstStyle/>
          <a:p>
            <a:pPr marL="457200" marR="0" lvl="0" indent="-285750" algn="just" defTabSz="914400" rtl="0" eaLnBrk="1" fontAlgn="auto" latinLnBrk="0" hangingPunct="0">
              <a:lnSpc>
                <a:spcPct val="120000"/>
              </a:lnSpc>
              <a:spcBef>
                <a:spcPts val="0"/>
              </a:spcBef>
              <a:spcAft>
                <a:spcPts val="0"/>
              </a:spcAft>
              <a:buClrTx/>
              <a:buSzTx/>
              <a:buFontTx/>
              <a:buChar char="-"/>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Hình sau cho thấy cấu trúc alarm logging để kết nối với bộ điều khiển S7-300/S7-400</a:t>
            </a:r>
          </a:p>
        </p:txBody>
      </p:sp>
      <p:pic>
        <p:nvPicPr>
          <p:cNvPr id="3" name="Picture 2">
            <a:extLst>
              <a:ext uri="{FF2B5EF4-FFF2-40B4-BE49-F238E27FC236}">
                <a16:creationId xmlns:a16="http://schemas.microsoft.com/office/drawing/2014/main" id="{7405AFE2-623F-4068-A7F7-BF4CEE53C483}"/>
              </a:ext>
            </a:extLst>
          </p:cNvPr>
          <p:cNvPicPr>
            <a:picLocks noChangeAspect="1"/>
          </p:cNvPicPr>
          <p:nvPr/>
        </p:nvPicPr>
        <p:blipFill>
          <a:blip r:embed="rId3"/>
          <a:stretch>
            <a:fillRect/>
          </a:stretch>
        </p:blipFill>
        <p:spPr>
          <a:xfrm>
            <a:off x="3267867" y="1586661"/>
            <a:ext cx="7693982" cy="3915044"/>
          </a:xfrm>
          <a:prstGeom prst="rect">
            <a:avLst/>
          </a:prstGeom>
        </p:spPr>
      </p:pic>
      <p:graphicFrame>
        <p:nvGraphicFramePr>
          <p:cNvPr id="10" name="Content Placeholder 5">
            <a:extLst>
              <a:ext uri="{FF2B5EF4-FFF2-40B4-BE49-F238E27FC236}">
                <a16:creationId xmlns:a16="http://schemas.microsoft.com/office/drawing/2014/main" id="{28E886DA-F7D5-4B77-8B64-529D084B4798}"/>
              </a:ext>
            </a:extLst>
          </p:cNvPr>
          <p:cNvGraphicFramePr>
            <a:graphicFrameLocks/>
          </p:cNvGraphicFramePr>
          <p:nvPr>
            <p:extLst>
              <p:ext uri="{D42A27DB-BD31-4B8C-83A1-F6EECF244321}">
                <p14:modId xmlns:p14="http://schemas.microsoft.com/office/powerpoint/2010/main" val="3548231327"/>
              </p:ext>
            </p:extLst>
          </p:nvPr>
        </p:nvGraphicFramePr>
        <p:xfrm>
          <a:off x="53340" y="492955"/>
          <a:ext cx="2336801" cy="3915044"/>
        </p:xfrm>
        <a:graphic>
          <a:graphicData uri="http://schemas.openxmlformats.org/drawingml/2006/table">
            <a:tbl>
              <a:tblPr firstRow="1" bandRow="1">
                <a:tableStyleId>{5C22544A-7EE6-4342-B048-85BDC9FD1C3A}</a:tableStyleId>
              </a:tblPr>
              <a:tblGrid>
                <a:gridCol w="2336801">
                  <a:extLst>
                    <a:ext uri="{9D8B030D-6E8A-4147-A177-3AD203B41FA5}">
                      <a16:colId xmlns:a16="http://schemas.microsoft.com/office/drawing/2014/main" val="20000"/>
                    </a:ext>
                  </a:extLst>
                </a:gridCol>
              </a:tblGrid>
              <a:tr h="559292">
                <a:tc>
                  <a:txBody>
                    <a:bodyPr/>
                    <a:lstStyle/>
                    <a:p>
                      <a:pPr algn="l"/>
                      <a:r>
                        <a:rPr lang="en-US" sz="1400">
                          <a:solidFill>
                            <a:schemeClr val="bg2">
                              <a:lumMod val="25000"/>
                            </a:schemeClr>
                          </a:solidFill>
                        </a:rPr>
                        <a:t>WINCC PROFESSIONAL</a:t>
                      </a:r>
                    </a:p>
                  </a:txBody>
                  <a:tcPr anchor="ctr">
                    <a:solidFill>
                      <a:schemeClr val="accent1"/>
                    </a:solidFill>
                  </a:tcPr>
                </a:tc>
                <a:extLst>
                  <a:ext uri="{0D108BD9-81ED-4DB2-BD59-A6C34878D82A}">
                    <a16:rowId xmlns:a16="http://schemas.microsoft.com/office/drawing/2014/main" val="10000"/>
                  </a:ext>
                </a:extLst>
              </a:tr>
              <a:tr h="559292">
                <a:tc>
                  <a:txBody>
                    <a:bodyPr/>
                    <a:lstStyle/>
                    <a:p>
                      <a:pPr algn="l"/>
                      <a:r>
                        <a:rPr lang="en-US" sz="1400" err="1">
                          <a:solidFill>
                            <a:schemeClr val="bg2">
                              <a:lumMod val="25000"/>
                            </a:schemeClr>
                          </a:solidFill>
                        </a:rPr>
                        <a:t>Giới</a:t>
                      </a:r>
                      <a:r>
                        <a:rPr lang="en-US" sz="1400">
                          <a:solidFill>
                            <a:schemeClr val="bg2">
                              <a:lumMod val="25000"/>
                            </a:schemeClr>
                          </a:solidFill>
                        </a:rPr>
                        <a:t> </a:t>
                      </a:r>
                      <a:r>
                        <a:rPr lang="en-US" sz="1400" err="1">
                          <a:solidFill>
                            <a:schemeClr val="bg2">
                              <a:lumMod val="25000"/>
                            </a:schemeClr>
                          </a:solidFill>
                        </a:rPr>
                        <a:t>thiệu</a:t>
                      </a:r>
                      <a:endParaRPr lang="en-US" sz="1400">
                        <a:solidFill>
                          <a:schemeClr val="bg2">
                            <a:lumMod val="25000"/>
                          </a:schemeClr>
                        </a:solidFill>
                      </a:endParaRPr>
                    </a:p>
                  </a:txBody>
                  <a:tcPr anchor="ctr">
                    <a:solidFill>
                      <a:schemeClr val="accent1"/>
                    </a:solidFill>
                  </a:tcPr>
                </a:tc>
                <a:extLst>
                  <a:ext uri="{0D108BD9-81ED-4DB2-BD59-A6C34878D82A}">
                    <a16:rowId xmlns:a16="http://schemas.microsoft.com/office/drawing/2014/main" val="10001"/>
                  </a:ext>
                </a:extLst>
              </a:tr>
              <a:tr h="5592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err="1">
                          <a:solidFill>
                            <a:schemeClr val="bg2">
                              <a:lumMod val="25000"/>
                            </a:schemeClr>
                          </a:solidFill>
                        </a:rPr>
                        <a:t>Tạo</a:t>
                      </a:r>
                      <a:r>
                        <a:rPr lang="en-US" sz="1400">
                          <a:solidFill>
                            <a:schemeClr val="bg2">
                              <a:lumMod val="25000"/>
                            </a:schemeClr>
                          </a:solidFill>
                        </a:rPr>
                        <a:t> </a:t>
                      </a:r>
                      <a:r>
                        <a:rPr lang="en-US" sz="1400" err="1">
                          <a:solidFill>
                            <a:schemeClr val="bg2">
                              <a:lumMod val="25000"/>
                            </a:schemeClr>
                          </a:solidFill>
                        </a:rPr>
                        <a:t>dự</a:t>
                      </a:r>
                      <a:r>
                        <a:rPr lang="en-US" sz="1400">
                          <a:solidFill>
                            <a:schemeClr val="bg2">
                              <a:lumMod val="25000"/>
                            </a:schemeClr>
                          </a:solidFill>
                        </a:rPr>
                        <a:t> </a:t>
                      </a:r>
                      <a:r>
                        <a:rPr lang="en-US" sz="1400" err="1">
                          <a:solidFill>
                            <a:schemeClr val="bg2">
                              <a:lumMod val="25000"/>
                            </a:schemeClr>
                          </a:solidFill>
                        </a:rPr>
                        <a:t>án</a:t>
                      </a:r>
                      <a:endParaRPr lang="en-US" sz="1400">
                        <a:solidFill>
                          <a:schemeClr val="bg2">
                            <a:lumMod val="25000"/>
                          </a:schemeClr>
                        </a:solidFill>
                      </a:endParaRPr>
                    </a:p>
                  </a:txBody>
                  <a:tcPr anchor="ctr">
                    <a:lnB w="12700" cmpd="sng">
                      <a:noFill/>
                    </a:lnB>
                    <a:solidFill>
                      <a:schemeClr val="accent1"/>
                    </a:solidFill>
                  </a:tcPr>
                </a:tc>
                <a:extLst>
                  <a:ext uri="{0D108BD9-81ED-4DB2-BD59-A6C34878D82A}">
                    <a16:rowId xmlns:a16="http://schemas.microsoft.com/office/drawing/2014/main" val="10002"/>
                  </a:ext>
                </a:extLst>
              </a:tr>
              <a:tr h="559292">
                <a:tc>
                  <a:txBody>
                    <a:bodyPr/>
                    <a:lstStyle/>
                    <a:p>
                      <a:pPr algn="l"/>
                      <a:r>
                        <a:rPr lang="en-US" sz="1400">
                          <a:solidFill>
                            <a:schemeClr val="bg2">
                              <a:lumMod val="25000"/>
                            </a:schemeClr>
                          </a:solidFill>
                        </a:rPr>
                        <a:t>Lưu trữ tags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3"/>
                  </a:ext>
                </a:extLst>
              </a:tr>
              <a:tr h="559292">
                <a:tc>
                  <a:txBody>
                    <a:bodyPr/>
                    <a:lstStyle/>
                    <a:p>
                      <a:pPr algn="l"/>
                      <a:r>
                        <a:rPr lang="en-US" sz="1400">
                          <a:solidFill>
                            <a:schemeClr val="bg2">
                              <a:lumMod val="25000"/>
                            </a:schemeClr>
                          </a:solidFill>
                        </a:rPr>
                        <a:t>Alarm, Trend, Faceplate</a:t>
                      </a:r>
                    </a:p>
                  </a:txBody>
                  <a:tcPr anchor="ctr">
                    <a:lnT w="12700" cmpd="sng">
                      <a:noFill/>
                    </a:lnT>
                    <a:solidFill>
                      <a:srgbClr val="FFFF00"/>
                    </a:solidFill>
                  </a:tcPr>
                </a:tc>
                <a:extLst>
                  <a:ext uri="{0D108BD9-81ED-4DB2-BD59-A6C34878D82A}">
                    <a16:rowId xmlns:a16="http://schemas.microsoft.com/office/drawing/2014/main" val="10004"/>
                  </a:ext>
                </a:extLst>
              </a:tr>
              <a:tr h="559292">
                <a:tc>
                  <a:txBody>
                    <a:bodyPr/>
                    <a:lstStyle/>
                    <a:p>
                      <a:pPr algn="l"/>
                      <a:r>
                        <a:rPr lang="en-US" sz="1400">
                          <a:solidFill>
                            <a:schemeClr val="bg2">
                              <a:lumMod val="25000"/>
                            </a:schemeClr>
                          </a:solidFill>
                        </a:rPr>
                        <a:t>User administration</a:t>
                      </a:r>
                    </a:p>
                  </a:txBody>
                  <a:tcPr anchor="ctr">
                    <a:solidFill>
                      <a:schemeClr val="accent1"/>
                    </a:solidFill>
                  </a:tcPr>
                </a:tc>
                <a:extLst>
                  <a:ext uri="{0D108BD9-81ED-4DB2-BD59-A6C34878D82A}">
                    <a16:rowId xmlns:a16="http://schemas.microsoft.com/office/drawing/2014/main" val="10005"/>
                  </a:ext>
                </a:extLst>
              </a:tr>
              <a:tr h="559292">
                <a:tc>
                  <a:txBody>
                    <a:bodyPr/>
                    <a:lstStyle/>
                    <a:p>
                      <a:r>
                        <a:rPr lang="en-US" sz="1400" b="0">
                          <a:solidFill>
                            <a:schemeClr val="accent6"/>
                          </a:solidFill>
                        </a:rPr>
                        <a:t>Kết nối S7-1200</a:t>
                      </a:r>
                    </a:p>
                  </a:txBody>
                  <a:tcPr anchor="ctr">
                    <a:solidFill>
                      <a:schemeClr val="accent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43637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7907661-047C-4DF7-A0EA-0E69E55792C7}"/>
              </a:ext>
            </a:extLst>
          </p:cNvPr>
          <p:cNvSpPr/>
          <p:nvPr/>
        </p:nvSpPr>
        <p:spPr>
          <a:xfrm>
            <a:off x="2079328" y="445321"/>
            <a:ext cx="5883572" cy="368049"/>
          </a:xfrm>
          <a:prstGeom prst="rect">
            <a:avLst/>
          </a:prstGeom>
        </p:spPr>
        <p:txBody>
          <a:bodyPr wrap="square">
            <a:spAutoFit/>
          </a:bodyPr>
          <a:lstStyle/>
          <a:p>
            <a:pPr marL="682625" indent="-342900" hangingPunct="0">
              <a:lnSpc>
                <a:spcPct val="120000"/>
              </a:lnSpc>
            </a:pPr>
            <a:r>
              <a:rPr lang="en-US" sz="1600" b="1">
                <a:solidFill>
                  <a:srgbClr val="002060"/>
                </a:solidFill>
                <a:latin typeface="+mj-lt"/>
                <a:ea typeface="Times New Roman" panose="02020603050405020304" pitchFamily="18" charset="0"/>
                <a:cs typeface="Times New Roman" panose="02020603050405020304" pitchFamily="18" charset="0"/>
              </a:rPr>
              <a:t>Alarm logging trong WinCC – Giới thiệu</a:t>
            </a:r>
            <a:endParaRPr lang="en-US" sz="1600">
              <a:solidFill>
                <a:srgbClr val="002060"/>
              </a:solidFill>
              <a:latin typeface="+mj-lt"/>
              <a:ea typeface="Times New Roman" panose="02020603050405020304" pitchFamily="18" charset="0"/>
              <a:cs typeface="Arial" pitchFamily="34" charset="0"/>
            </a:endParaRPr>
          </a:p>
        </p:txBody>
      </p:sp>
      <p:sp>
        <p:nvSpPr>
          <p:cNvPr id="22" name="Rectangle 21">
            <a:extLst>
              <a:ext uri="{FF2B5EF4-FFF2-40B4-BE49-F238E27FC236}">
                <a16:creationId xmlns:a16="http://schemas.microsoft.com/office/drawing/2014/main" id="{6BEEB457-AA41-4FF8-A59B-D0AE28FB29F2}"/>
              </a:ext>
            </a:extLst>
          </p:cNvPr>
          <p:cNvSpPr/>
          <p:nvPr/>
        </p:nvSpPr>
        <p:spPr>
          <a:xfrm>
            <a:off x="2380101" y="813370"/>
            <a:ext cx="9459474" cy="316369"/>
          </a:xfrm>
          <a:prstGeom prst="rect">
            <a:avLst/>
          </a:prstGeom>
        </p:spPr>
        <p:txBody>
          <a:bodyPr wrap="square">
            <a:spAutoFit/>
          </a:bodyPr>
          <a:lstStyle/>
          <a:p>
            <a:pPr marL="457200" marR="0" lvl="0" indent="-285750" algn="just" defTabSz="914400" rtl="0" eaLnBrk="1" fontAlgn="auto" latinLnBrk="0" hangingPunct="0">
              <a:lnSpc>
                <a:spcPct val="120000"/>
              </a:lnSpc>
              <a:spcBef>
                <a:spcPts val="0"/>
              </a:spcBef>
              <a:spcAft>
                <a:spcPts val="0"/>
              </a:spcAft>
              <a:buClrTx/>
              <a:buSzTx/>
              <a:buFontTx/>
              <a:buChar char="-"/>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Hình sau cho thấy cấu trúc alarm logging để kết nối với bộ điều khiển S7-1500</a:t>
            </a:r>
          </a:p>
        </p:txBody>
      </p:sp>
      <p:pic>
        <p:nvPicPr>
          <p:cNvPr id="4" name="Picture 3">
            <a:extLst>
              <a:ext uri="{FF2B5EF4-FFF2-40B4-BE49-F238E27FC236}">
                <a16:creationId xmlns:a16="http://schemas.microsoft.com/office/drawing/2014/main" id="{8DE84EB6-A11D-43DE-A093-3641ED80E78C}"/>
              </a:ext>
            </a:extLst>
          </p:cNvPr>
          <p:cNvPicPr>
            <a:picLocks noChangeAspect="1"/>
          </p:cNvPicPr>
          <p:nvPr/>
        </p:nvPicPr>
        <p:blipFill>
          <a:blip r:embed="rId3"/>
          <a:stretch>
            <a:fillRect/>
          </a:stretch>
        </p:blipFill>
        <p:spPr>
          <a:xfrm>
            <a:off x="3250953" y="1580881"/>
            <a:ext cx="7717769" cy="3915043"/>
          </a:xfrm>
          <a:prstGeom prst="rect">
            <a:avLst/>
          </a:prstGeom>
        </p:spPr>
      </p:pic>
      <p:graphicFrame>
        <p:nvGraphicFramePr>
          <p:cNvPr id="8" name="Content Placeholder 5">
            <a:extLst>
              <a:ext uri="{FF2B5EF4-FFF2-40B4-BE49-F238E27FC236}">
                <a16:creationId xmlns:a16="http://schemas.microsoft.com/office/drawing/2014/main" id="{0380EB6A-19EB-4FBD-AE73-408326D01FE3}"/>
              </a:ext>
            </a:extLst>
          </p:cNvPr>
          <p:cNvGraphicFramePr>
            <a:graphicFrameLocks/>
          </p:cNvGraphicFramePr>
          <p:nvPr>
            <p:extLst>
              <p:ext uri="{D42A27DB-BD31-4B8C-83A1-F6EECF244321}">
                <p14:modId xmlns:p14="http://schemas.microsoft.com/office/powerpoint/2010/main" val="3548231327"/>
              </p:ext>
            </p:extLst>
          </p:nvPr>
        </p:nvGraphicFramePr>
        <p:xfrm>
          <a:off x="53340" y="492955"/>
          <a:ext cx="2336801" cy="3915044"/>
        </p:xfrm>
        <a:graphic>
          <a:graphicData uri="http://schemas.openxmlformats.org/drawingml/2006/table">
            <a:tbl>
              <a:tblPr firstRow="1" bandRow="1">
                <a:tableStyleId>{5C22544A-7EE6-4342-B048-85BDC9FD1C3A}</a:tableStyleId>
              </a:tblPr>
              <a:tblGrid>
                <a:gridCol w="2336801">
                  <a:extLst>
                    <a:ext uri="{9D8B030D-6E8A-4147-A177-3AD203B41FA5}">
                      <a16:colId xmlns:a16="http://schemas.microsoft.com/office/drawing/2014/main" val="20000"/>
                    </a:ext>
                  </a:extLst>
                </a:gridCol>
              </a:tblGrid>
              <a:tr h="559292">
                <a:tc>
                  <a:txBody>
                    <a:bodyPr/>
                    <a:lstStyle/>
                    <a:p>
                      <a:pPr algn="l"/>
                      <a:r>
                        <a:rPr lang="en-US" sz="1400">
                          <a:solidFill>
                            <a:schemeClr val="bg2">
                              <a:lumMod val="25000"/>
                            </a:schemeClr>
                          </a:solidFill>
                        </a:rPr>
                        <a:t>WINCC PROFESSIONAL</a:t>
                      </a:r>
                    </a:p>
                  </a:txBody>
                  <a:tcPr anchor="ctr">
                    <a:solidFill>
                      <a:schemeClr val="accent1"/>
                    </a:solidFill>
                  </a:tcPr>
                </a:tc>
                <a:extLst>
                  <a:ext uri="{0D108BD9-81ED-4DB2-BD59-A6C34878D82A}">
                    <a16:rowId xmlns:a16="http://schemas.microsoft.com/office/drawing/2014/main" val="10000"/>
                  </a:ext>
                </a:extLst>
              </a:tr>
              <a:tr h="559292">
                <a:tc>
                  <a:txBody>
                    <a:bodyPr/>
                    <a:lstStyle/>
                    <a:p>
                      <a:pPr algn="l"/>
                      <a:r>
                        <a:rPr lang="en-US" sz="1400" err="1">
                          <a:solidFill>
                            <a:schemeClr val="bg2">
                              <a:lumMod val="25000"/>
                            </a:schemeClr>
                          </a:solidFill>
                        </a:rPr>
                        <a:t>Giới</a:t>
                      </a:r>
                      <a:r>
                        <a:rPr lang="en-US" sz="1400">
                          <a:solidFill>
                            <a:schemeClr val="bg2">
                              <a:lumMod val="25000"/>
                            </a:schemeClr>
                          </a:solidFill>
                        </a:rPr>
                        <a:t> </a:t>
                      </a:r>
                      <a:r>
                        <a:rPr lang="en-US" sz="1400" err="1">
                          <a:solidFill>
                            <a:schemeClr val="bg2">
                              <a:lumMod val="25000"/>
                            </a:schemeClr>
                          </a:solidFill>
                        </a:rPr>
                        <a:t>thiệu</a:t>
                      </a:r>
                      <a:endParaRPr lang="en-US" sz="1400">
                        <a:solidFill>
                          <a:schemeClr val="bg2">
                            <a:lumMod val="25000"/>
                          </a:schemeClr>
                        </a:solidFill>
                      </a:endParaRPr>
                    </a:p>
                  </a:txBody>
                  <a:tcPr anchor="ctr">
                    <a:solidFill>
                      <a:schemeClr val="accent1"/>
                    </a:solidFill>
                  </a:tcPr>
                </a:tc>
                <a:extLst>
                  <a:ext uri="{0D108BD9-81ED-4DB2-BD59-A6C34878D82A}">
                    <a16:rowId xmlns:a16="http://schemas.microsoft.com/office/drawing/2014/main" val="10001"/>
                  </a:ext>
                </a:extLst>
              </a:tr>
              <a:tr h="5592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err="1">
                          <a:solidFill>
                            <a:schemeClr val="bg2">
                              <a:lumMod val="25000"/>
                            </a:schemeClr>
                          </a:solidFill>
                        </a:rPr>
                        <a:t>Tạo</a:t>
                      </a:r>
                      <a:r>
                        <a:rPr lang="en-US" sz="1400">
                          <a:solidFill>
                            <a:schemeClr val="bg2">
                              <a:lumMod val="25000"/>
                            </a:schemeClr>
                          </a:solidFill>
                        </a:rPr>
                        <a:t> </a:t>
                      </a:r>
                      <a:r>
                        <a:rPr lang="en-US" sz="1400" err="1">
                          <a:solidFill>
                            <a:schemeClr val="bg2">
                              <a:lumMod val="25000"/>
                            </a:schemeClr>
                          </a:solidFill>
                        </a:rPr>
                        <a:t>dự</a:t>
                      </a:r>
                      <a:r>
                        <a:rPr lang="en-US" sz="1400">
                          <a:solidFill>
                            <a:schemeClr val="bg2">
                              <a:lumMod val="25000"/>
                            </a:schemeClr>
                          </a:solidFill>
                        </a:rPr>
                        <a:t> </a:t>
                      </a:r>
                      <a:r>
                        <a:rPr lang="en-US" sz="1400" err="1">
                          <a:solidFill>
                            <a:schemeClr val="bg2">
                              <a:lumMod val="25000"/>
                            </a:schemeClr>
                          </a:solidFill>
                        </a:rPr>
                        <a:t>án</a:t>
                      </a:r>
                      <a:endParaRPr lang="en-US" sz="1400">
                        <a:solidFill>
                          <a:schemeClr val="bg2">
                            <a:lumMod val="25000"/>
                          </a:schemeClr>
                        </a:solidFill>
                      </a:endParaRPr>
                    </a:p>
                  </a:txBody>
                  <a:tcPr anchor="ctr">
                    <a:lnB w="12700" cmpd="sng">
                      <a:noFill/>
                    </a:lnB>
                    <a:solidFill>
                      <a:schemeClr val="accent1"/>
                    </a:solidFill>
                  </a:tcPr>
                </a:tc>
                <a:extLst>
                  <a:ext uri="{0D108BD9-81ED-4DB2-BD59-A6C34878D82A}">
                    <a16:rowId xmlns:a16="http://schemas.microsoft.com/office/drawing/2014/main" val="10002"/>
                  </a:ext>
                </a:extLst>
              </a:tr>
              <a:tr h="559292">
                <a:tc>
                  <a:txBody>
                    <a:bodyPr/>
                    <a:lstStyle/>
                    <a:p>
                      <a:pPr algn="l"/>
                      <a:r>
                        <a:rPr lang="en-US" sz="1400">
                          <a:solidFill>
                            <a:schemeClr val="bg2">
                              <a:lumMod val="25000"/>
                            </a:schemeClr>
                          </a:solidFill>
                        </a:rPr>
                        <a:t>Lưu trữ tags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3"/>
                  </a:ext>
                </a:extLst>
              </a:tr>
              <a:tr h="559292">
                <a:tc>
                  <a:txBody>
                    <a:bodyPr/>
                    <a:lstStyle/>
                    <a:p>
                      <a:pPr algn="l"/>
                      <a:r>
                        <a:rPr lang="en-US" sz="1400">
                          <a:solidFill>
                            <a:schemeClr val="bg2">
                              <a:lumMod val="25000"/>
                            </a:schemeClr>
                          </a:solidFill>
                        </a:rPr>
                        <a:t>Alarm, Trend, Faceplate</a:t>
                      </a:r>
                    </a:p>
                  </a:txBody>
                  <a:tcPr anchor="ctr">
                    <a:lnT w="12700" cmpd="sng">
                      <a:noFill/>
                    </a:lnT>
                    <a:solidFill>
                      <a:srgbClr val="FFFF00"/>
                    </a:solidFill>
                  </a:tcPr>
                </a:tc>
                <a:extLst>
                  <a:ext uri="{0D108BD9-81ED-4DB2-BD59-A6C34878D82A}">
                    <a16:rowId xmlns:a16="http://schemas.microsoft.com/office/drawing/2014/main" val="10004"/>
                  </a:ext>
                </a:extLst>
              </a:tr>
              <a:tr h="559292">
                <a:tc>
                  <a:txBody>
                    <a:bodyPr/>
                    <a:lstStyle/>
                    <a:p>
                      <a:pPr algn="l"/>
                      <a:r>
                        <a:rPr lang="en-US" sz="1400">
                          <a:solidFill>
                            <a:schemeClr val="bg2">
                              <a:lumMod val="25000"/>
                            </a:schemeClr>
                          </a:solidFill>
                        </a:rPr>
                        <a:t>User administration</a:t>
                      </a:r>
                    </a:p>
                  </a:txBody>
                  <a:tcPr anchor="ctr">
                    <a:solidFill>
                      <a:schemeClr val="accent1"/>
                    </a:solidFill>
                  </a:tcPr>
                </a:tc>
                <a:extLst>
                  <a:ext uri="{0D108BD9-81ED-4DB2-BD59-A6C34878D82A}">
                    <a16:rowId xmlns:a16="http://schemas.microsoft.com/office/drawing/2014/main" val="10005"/>
                  </a:ext>
                </a:extLst>
              </a:tr>
              <a:tr h="559292">
                <a:tc>
                  <a:txBody>
                    <a:bodyPr/>
                    <a:lstStyle/>
                    <a:p>
                      <a:r>
                        <a:rPr lang="en-US" sz="1400" b="0">
                          <a:solidFill>
                            <a:schemeClr val="accent6"/>
                          </a:solidFill>
                        </a:rPr>
                        <a:t>Kết nối S7-1200</a:t>
                      </a:r>
                    </a:p>
                  </a:txBody>
                  <a:tcPr anchor="ctr">
                    <a:solidFill>
                      <a:schemeClr val="accent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7782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7907661-047C-4DF7-A0EA-0E69E55792C7}"/>
              </a:ext>
            </a:extLst>
          </p:cNvPr>
          <p:cNvSpPr/>
          <p:nvPr/>
        </p:nvSpPr>
        <p:spPr>
          <a:xfrm>
            <a:off x="2079328" y="445321"/>
            <a:ext cx="5883572" cy="368049"/>
          </a:xfrm>
          <a:prstGeom prst="rect">
            <a:avLst/>
          </a:prstGeom>
        </p:spPr>
        <p:txBody>
          <a:bodyPr wrap="square">
            <a:spAutoFit/>
          </a:bodyPr>
          <a:lstStyle/>
          <a:p>
            <a:pPr marL="682625" indent="-342900" hangingPunct="0">
              <a:lnSpc>
                <a:spcPct val="120000"/>
              </a:lnSpc>
            </a:pPr>
            <a:r>
              <a:rPr lang="en-US" sz="1600" b="1">
                <a:solidFill>
                  <a:srgbClr val="002060"/>
                </a:solidFill>
                <a:latin typeface="+mj-lt"/>
                <a:ea typeface="Times New Roman" panose="02020603050405020304" pitchFamily="18" charset="0"/>
                <a:cs typeface="Times New Roman" panose="02020603050405020304" pitchFamily="18" charset="0"/>
              </a:rPr>
              <a:t>Trạng thái cảnh báo – Alarm states</a:t>
            </a:r>
            <a:endParaRPr lang="en-US" sz="1600">
              <a:solidFill>
                <a:srgbClr val="002060"/>
              </a:solidFill>
              <a:latin typeface="+mj-lt"/>
              <a:ea typeface="Times New Roman" panose="02020603050405020304" pitchFamily="18" charset="0"/>
              <a:cs typeface="Arial" pitchFamily="34" charset="0"/>
            </a:endParaRPr>
          </a:p>
        </p:txBody>
      </p:sp>
      <p:sp>
        <p:nvSpPr>
          <p:cNvPr id="22" name="Rectangle 21">
            <a:extLst>
              <a:ext uri="{FF2B5EF4-FFF2-40B4-BE49-F238E27FC236}">
                <a16:creationId xmlns:a16="http://schemas.microsoft.com/office/drawing/2014/main" id="{6BEEB457-AA41-4FF8-A59B-D0AE28FB29F2}"/>
              </a:ext>
            </a:extLst>
          </p:cNvPr>
          <p:cNvSpPr/>
          <p:nvPr/>
        </p:nvSpPr>
        <p:spPr>
          <a:xfrm>
            <a:off x="2380101" y="813370"/>
            <a:ext cx="9459474" cy="316369"/>
          </a:xfrm>
          <a:prstGeom prst="rect">
            <a:avLst/>
          </a:prstGeom>
        </p:spPr>
        <p:txBody>
          <a:bodyPr wrap="square">
            <a:spAutoFit/>
          </a:bodyPr>
          <a:lstStyle/>
          <a:p>
            <a:pPr marL="457200" marR="0" lvl="0" indent="-285750" algn="just" defTabSz="914400" rtl="0" eaLnBrk="1" fontAlgn="auto" latinLnBrk="0" hangingPunct="0">
              <a:lnSpc>
                <a:spcPct val="120000"/>
              </a:lnSpc>
              <a:spcBef>
                <a:spcPts val="0"/>
              </a:spcBef>
              <a:spcAft>
                <a:spcPts val="0"/>
              </a:spcAft>
              <a:buClrTx/>
              <a:buSzTx/>
              <a:buFontTx/>
              <a:buChar char="-"/>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Mọi báo động đều có trạng thái báo động. Các trạng thái báo động được tạo thành từ các sự kiện sau:</a:t>
            </a:r>
          </a:p>
        </p:txBody>
      </p:sp>
      <p:graphicFrame>
        <p:nvGraphicFramePr>
          <p:cNvPr id="2" name="Table 2">
            <a:extLst>
              <a:ext uri="{FF2B5EF4-FFF2-40B4-BE49-F238E27FC236}">
                <a16:creationId xmlns:a16="http://schemas.microsoft.com/office/drawing/2014/main" id="{759A57B6-6CB7-4B19-A5EE-3EB8ED0A1420}"/>
              </a:ext>
            </a:extLst>
          </p:cNvPr>
          <p:cNvGraphicFramePr>
            <a:graphicFrameLocks noGrp="1"/>
          </p:cNvGraphicFramePr>
          <p:nvPr>
            <p:extLst>
              <p:ext uri="{D42A27DB-BD31-4B8C-83A1-F6EECF244321}">
                <p14:modId xmlns:p14="http://schemas.microsoft.com/office/powerpoint/2010/main" val="3703453948"/>
              </p:ext>
            </p:extLst>
          </p:nvPr>
        </p:nvGraphicFramePr>
        <p:xfrm>
          <a:off x="2933699" y="1497788"/>
          <a:ext cx="8353425" cy="1254760"/>
        </p:xfrm>
        <a:graphic>
          <a:graphicData uri="http://schemas.openxmlformats.org/drawingml/2006/table">
            <a:tbl>
              <a:tblPr firstRow="1" bandRow="1">
                <a:tableStyleId>{5C22544A-7EE6-4342-B048-85BDC9FD1C3A}</a:tableStyleId>
              </a:tblPr>
              <a:tblGrid>
                <a:gridCol w="2784475">
                  <a:extLst>
                    <a:ext uri="{9D8B030D-6E8A-4147-A177-3AD203B41FA5}">
                      <a16:colId xmlns:a16="http://schemas.microsoft.com/office/drawing/2014/main" val="2672679188"/>
                    </a:ext>
                  </a:extLst>
                </a:gridCol>
                <a:gridCol w="2784475">
                  <a:extLst>
                    <a:ext uri="{9D8B030D-6E8A-4147-A177-3AD203B41FA5}">
                      <a16:colId xmlns:a16="http://schemas.microsoft.com/office/drawing/2014/main" val="1355803744"/>
                    </a:ext>
                  </a:extLst>
                </a:gridCol>
                <a:gridCol w="2784475">
                  <a:extLst>
                    <a:ext uri="{9D8B030D-6E8A-4147-A177-3AD203B41FA5}">
                      <a16:colId xmlns:a16="http://schemas.microsoft.com/office/drawing/2014/main" val="394124175"/>
                    </a:ext>
                  </a:extLst>
                </a:gridCol>
              </a:tblGrid>
              <a:tr h="370840">
                <a:tc>
                  <a:txBody>
                    <a:bodyPr/>
                    <a:lstStyle/>
                    <a:p>
                      <a:pPr algn="ctr"/>
                      <a:r>
                        <a:rPr lang="en-US" sz="1300">
                          <a:solidFill>
                            <a:schemeClr val="accent6">
                              <a:lumMod val="50000"/>
                            </a:schemeClr>
                          </a:solidFill>
                        </a:rPr>
                        <a:t>INCOMING</a:t>
                      </a:r>
                    </a:p>
                  </a:txBody>
                  <a:tcPr/>
                </a:tc>
                <a:tc>
                  <a:txBody>
                    <a:bodyPr/>
                    <a:lstStyle/>
                    <a:p>
                      <a:pPr algn="ctr"/>
                      <a:r>
                        <a:rPr lang="en-US" sz="1300">
                          <a:solidFill>
                            <a:schemeClr val="accent6">
                              <a:lumMod val="50000"/>
                            </a:schemeClr>
                          </a:solidFill>
                        </a:rPr>
                        <a:t>OUTGOING</a:t>
                      </a:r>
                    </a:p>
                  </a:txBody>
                  <a:tcPr/>
                </a:tc>
                <a:tc>
                  <a:txBody>
                    <a:bodyPr/>
                    <a:lstStyle/>
                    <a:p>
                      <a:pPr algn="ctr"/>
                      <a:r>
                        <a:rPr lang="en-US" sz="1300">
                          <a:solidFill>
                            <a:schemeClr val="accent6">
                              <a:lumMod val="50000"/>
                            </a:schemeClr>
                          </a:solidFill>
                        </a:rPr>
                        <a:t>ACKNOWLEDGE</a:t>
                      </a:r>
                    </a:p>
                  </a:txBody>
                  <a:tcPr/>
                </a:tc>
                <a:extLst>
                  <a:ext uri="{0D108BD9-81ED-4DB2-BD59-A6C34878D82A}">
                    <a16:rowId xmlns:a16="http://schemas.microsoft.com/office/drawing/2014/main" val="3878294993"/>
                  </a:ext>
                </a:extLst>
              </a:tr>
              <a:tr h="370840">
                <a:tc>
                  <a:txBody>
                    <a:bodyPr/>
                    <a:lstStyle/>
                    <a:p>
                      <a:pPr marL="285750" indent="-285750">
                        <a:buFontTx/>
                        <a:buChar char="-"/>
                      </a:pPr>
                      <a:r>
                        <a:rPr lang="en-US" sz="1300">
                          <a:solidFill>
                            <a:schemeClr val="accent6">
                              <a:lumMod val="50000"/>
                            </a:schemeClr>
                          </a:solidFill>
                        </a:rPr>
                        <a:t>Điều kiện kích hoạt cảnh báo được đáp ứng.</a:t>
                      </a:r>
                    </a:p>
                    <a:p>
                      <a:pPr marL="285750" indent="-285750">
                        <a:buFontTx/>
                        <a:buChar char="-"/>
                      </a:pPr>
                      <a:r>
                        <a:rPr lang="en-US" sz="1300">
                          <a:solidFill>
                            <a:schemeClr val="accent6">
                              <a:lumMod val="50000"/>
                            </a:schemeClr>
                          </a:solidFill>
                        </a:rPr>
                        <a:t>Ví dụ: Áp suất quá cao.</a:t>
                      </a:r>
                    </a:p>
                  </a:txBody>
                  <a:tcPr/>
                </a:tc>
                <a:tc>
                  <a:txBody>
                    <a:bodyPr/>
                    <a:lstStyle/>
                    <a:p>
                      <a:pPr marL="285750" indent="-285750">
                        <a:buFontTx/>
                        <a:buChar char="-"/>
                      </a:pPr>
                      <a:r>
                        <a:rPr lang="en-US" sz="1300">
                          <a:solidFill>
                            <a:schemeClr val="accent6">
                              <a:lumMod val="50000"/>
                            </a:schemeClr>
                          </a:solidFill>
                        </a:rPr>
                        <a:t>Điều kiện để kích hoạt cảnh báo không còn được đáp ứng.</a:t>
                      </a:r>
                    </a:p>
                    <a:p>
                      <a:pPr marL="285750" indent="-285750">
                        <a:buFontTx/>
                        <a:buChar char="-"/>
                      </a:pPr>
                      <a:r>
                        <a:rPr lang="en-US" sz="1300">
                          <a:solidFill>
                            <a:schemeClr val="accent6">
                              <a:lumMod val="50000"/>
                            </a:schemeClr>
                          </a:solidFill>
                        </a:rPr>
                        <a:t>Ví dụ: Áp suất đã trở lại bình thường.</a:t>
                      </a:r>
                    </a:p>
                  </a:txBody>
                  <a:tcPr/>
                </a:tc>
                <a:tc>
                  <a:txBody>
                    <a:bodyPr/>
                    <a:lstStyle/>
                    <a:p>
                      <a:pPr marL="285750" indent="-285750">
                        <a:buFontTx/>
                        <a:buChar char="-"/>
                      </a:pPr>
                      <a:r>
                        <a:rPr lang="en-US" sz="1300">
                          <a:solidFill>
                            <a:schemeClr val="accent6">
                              <a:lumMod val="50000"/>
                            </a:schemeClr>
                          </a:solidFill>
                        </a:rPr>
                        <a:t>Vận hành xác nhận cảnh báo.</a:t>
                      </a:r>
                    </a:p>
                    <a:p>
                      <a:pPr marL="0" indent="0">
                        <a:buFontTx/>
                        <a:buNone/>
                      </a:pPr>
                      <a:endParaRPr lang="en-US" sz="1300">
                        <a:solidFill>
                          <a:schemeClr val="accent6">
                            <a:lumMod val="50000"/>
                          </a:schemeClr>
                        </a:solidFill>
                      </a:endParaRPr>
                    </a:p>
                  </a:txBody>
                  <a:tcPr/>
                </a:tc>
                <a:extLst>
                  <a:ext uri="{0D108BD9-81ED-4DB2-BD59-A6C34878D82A}">
                    <a16:rowId xmlns:a16="http://schemas.microsoft.com/office/drawing/2014/main" val="1434865196"/>
                  </a:ext>
                </a:extLst>
              </a:tr>
            </a:tbl>
          </a:graphicData>
        </a:graphic>
      </p:graphicFrame>
      <p:graphicFrame>
        <p:nvGraphicFramePr>
          <p:cNvPr id="3" name="Table 4">
            <a:extLst>
              <a:ext uri="{FF2B5EF4-FFF2-40B4-BE49-F238E27FC236}">
                <a16:creationId xmlns:a16="http://schemas.microsoft.com/office/drawing/2014/main" id="{8980F068-5528-4EC7-9B25-5D4C6403F1F5}"/>
              </a:ext>
            </a:extLst>
          </p:cNvPr>
          <p:cNvGraphicFramePr>
            <a:graphicFrameLocks noGrp="1"/>
          </p:cNvGraphicFramePr>
          <p:nvPr>
            <p:extLst>
              <p:ext uri="{D42A27DB-BD31-4B8C-83A1-F6EECF244321}">
                <p14:modId xmlns:p14="http://schemas.microsoft.com/office/powerpoint/2010/main" val="1824745033"/>
              </p:ext>
            </p:extLst>
          </p:nvPr>
        </p:nvGraphicFramePr>
        <p:xfrm>
          <a:off x="2933698" y="3780619"/>
          <a:ext cx="8353426" cy="1452880"/>
        </p:xfrm>
        <a:graphic>
          <a:graphicData uri="http://schemas.openxmlformats.org/drawingml/2006/table">
            <a:tbl>
              <a:tblPr firstRow="1" bandRow="1">
                <a:tableStyleId>{5C22544A-7EE6-4342-B048-85BDC9FD1C3A}</a:tableStyleId>
              </a:tblPr>
              <a:tblGrid>
                <a:gridCol w="4176713">
                  <a:extLst>
                    <a:ext uri="{9D8B030D-6E8A-4147-A177-3AD203B41FA5}">
                      <a16:colId xmlns:a16="http://schemas.microsoft.com/office/drawing/2014/main" val="854050672"/>
                    </a:ext>
                  </a:extLst>
                </a:gridCol>
                <a:gridCol w="4176713">
                  <a:extLst>
                    <a:ext uri="{9D8B030D-6E8A-4147-A177-3AD203B41FA5}">
                      <a16:colId xmlns:a16="http://schemas.microsoft.com/office/drawing/2014/main" val="844480450"/>
                    </a:ext>
                  </a:extLst>
                </a:gridCol>
              </a:tblGrid>
              <a:tr h="370840">
                <a:tc>
                  <a:txBody>
                    <a:bodyPr/>
                    <a:lstStyle/>
                    <a:p>
                      <a:r>
                        <a:rPr lang="en-US" sz="1300">
                          <a:solidFill>
                            <a:schemeClr val="accent6">
                              <a:lumMod val="50000"/>
                            </a:schemeClr>
                          </a:solidFill>
                        </a:rPr>
                        <a:t>Alarm without acknowledgment</a:t>
                      </a:r>
                    </a:p>
                  </a:txBody>
                  <a:tcPr/>
                </a:tc>
                <a:tc>
                  <a:txBody>
                    <a:bodyPr/>
                    <a:lstStyle/>
                    <a:p>
                      <a:r>
                        <a:rPr lang="en-US" sz="1300">
                          <a:solidFill>
                            <a:schemeClr val="accent6">
                              <a:lumMod val="50000"/>
                            </a:schemeClr>
                          </a:solidFill>
                        </a:rPr>
                        <a:t>Alarm with acknowledgment</a:t>
                      </a:r>
                    </a:p>
                  </a:txBody>
                  <a:tcPr/>
                </a:tc>
                <a:extLst>
                  <a:ext uri="{0D108BD9-81ED-4DB2-BD59-A6C34878D82A}">
                    <a16:rowId xmlns:a16="http://schemas.microsoft.com/office/drawing/2014/main" val="345358917"/>
                  </a:ext>
                </a:extLst>
              </a:tr>
              <a:tr h="370840">
                <a:tc>
                  <a:txBody>
                    <a:bodyPr/>
                    <a:lstStyle/>
                    <a:p>
                      <a:pPr marL="285750" indent="-285750">
                        <a:buFontTx/>
                        <a:buChar char="-"/>
                      </a:pPr>
                      <a:r>
                        <a:rPr lang="en-US" sz="1300">
                          <a:solidFill>
                            <a:schemeClr val="accent6">
                              <a:lumMod val="50000"/>
                            </a:schemeClr>
                          </a:solidFill>
                        </a:rPr>
                        <a:t>Incoming</a:t>
                      </a:r>
                    </a:p>
                    <a:p>
                      <a:pPr marL="285750" indent="-285750">
                        <a:buFontTx/>
                        <a:buChar char="-"/>
                      </a:pPr>
                      <a:r>
                        <a:rPr lang="en-US" sz="1300">
                          <a:solidFill>
                            <a:schemeClr val="accent6">
                              <a:lumMod val="50000"/>
                            </a:schemeClr>
                          </a:solidFill>
                        </a:rPr>
                        <a:t>Outgoing</a:t>
                      </a:r>
                    </a:p>
                  </a:txBody>
                  <a:tcPr/>
                </a:tc>
                <a:tc>
                  <a:txBody>
                    <a:bodyPr/>
                    <a:lstStyle/>
                    <a:p>
                      <a:pPr marL="285750" indent="-285750">
                        <a:buFontTx/>
                        <a:buChar char="-"/>
                      </a:pPr>
                      <a:r>
                        <a:rPr lang="en-US" sz="1300">
                          <a:solidFill>
                            <a:schemeClr val="accent6">
                              <a:lumMod val="50000"/>
                            </a:schemeClr>
                          </a:solidFill>
                        </a:rPr>
                        <a:t>Incoming</a:t>
                      </a:r>
                    </a:p>
                    <a:p>
                      <a:pPr marL="285750" indent="-285750">
                        <a:buFontTx/>
                        <a:buChar char="-"/>
                      </a:pPr>
                      <a:r>
                        <a:rPr lang="en-US" sz="1300">
                          <a:solidFill>
                            <a:schemeClr val="accent6">
                              <a:lumMod val="50000"/>
                            </a:schemeClr>
                          </a:solidFill>
                        </a:rPr>
                        <a:t>Outgoing, no acknowledgment</a:t>
                      </a:r>
                    </a:p>
                    <a:p>
                      <a:pPr marL="285750" indent="-285750">
                        <a:buFontTx/>
                        <a:buChar char="-"/>
                      </a:pPr>
                      <a:r>
                        <a:rPr lang="en-US" sz="1300">
                          <a:solidFill>
                            <a:schemeClr val="accent6">
                              <a:lumMod val="50000"/>
                            </a:schemeClr>
                          </a:solidFill>
                        </a:rPr>
                        <a:t>Outgoing and subsequently acknowledgment.</a:t>
                      </a:r>
                    </a:p>
                    <a:p>
                      <a:pPr marL="285750" indent="-285750">
                        <a:buFontTx/>
                        <a:buChar char="-"/>
                      </a:pPr>
                      <a:r>
                        <a:rPr lang="en-US" sz="1300">
                          <a:solidFill>
                            <a:schemeClr val="accent6">
                              <a:lumMod val="50000"/>
                            </a:schemeClr>
                          </a:solidFill>
                        </a:rPr>
                        <a:t>Incoming, acknowledgment</a:t>
                      </a:r>
                    </a:p>
                    <a:p>
                      <a:pPr marL="285750" indent="-285750">
                        <a:buFontTx/>
                        <a:buChar char="-"/>
                      </a:pPr>
                      <a:r>
                        <a:rPr lang="en-US" sz="1300">
                          <a:solidFill>
                            <a:schemeClr val="accent6">
                              <a:lumMod val="50000"/>
                            </a:schemeClr>
                          </a:solidFill>
                        </a:rPr>
                        <a:t>Outgoing, but acknowledgment first.</a:t>
                      </a:r>
                    </a:p>
                  </a:txBody>
                  <a:tcPr/>
                </a:tc>
                <a:extLst>
                  <a:ext uri="{0D108BD9-81ED-4DB2-BD59-A6C34878D82A}">
                    <a16:rowId xmlns:a16="http://schemas.microsoft.com/office/drawing/2014/main" val="255310097"/>
                  </a:ext>
                </a:extLst>
              </a:tr>
            </a:tbl>
          </a:graphicData>
        </a:graphic>
      </p:graphicFrame>
      <p:sp>
        <p:nvSpPr>
          <p:cNvPr id="8" name="Rectangle 7">
            <a:extLst>
              <a:ext uri="{FF2B5EF4-FFF2-40B4-BE49-F238E27FC236}">
                <a16:creationId xmlns:a16="http://schemas.microsoft.com/office/drawing/2014/main" id="{6544AD92-83C6-4CEF-891B-0C80F05E4AC7}"/>
              </a:ext>
            </a:extLst>
          </p:cNvPr>
          <p:cNvSpPr/>
          <p:nvPr/>
        </p:nvSpPr>
        <p:spPr>
          <a:xfrm>
            <a:off x="2390141" y="3270815"/>
            <a:ext cx="9459474" cy="316369"/>
          </a:xfrm>
          <a:prstGeom prst="rect">
            <a:avLst/>
          </a:prstGeom>
        </p:spPr>
        <p:txBody>
          <a:bodyPr wrap="square">
            <a:spAutoFit/>
          </a:bodyPr>
          <a:lstStyle/>
          <a:p>
            <a:pPr marL="457200" marR="0" lvl="0" indent="-285750" algn="just" defTabSz="914400" rtl="0" eaLnBrk="1" fontAlgn="auto" latinLnBrk="0" hangingPunct="0">
              <a:lnSpc>
                <a:spcPct val="120000"/>
              </a:lnSpc>
              <a:spcBef>
                <a:spcPts val="0"/>
              </a:spcBef>
              <a:spcAft>
                <a:spcPts val="0"/>
              </a:spcAft>
              <a:buClrTx/>
              <a:buSzTx/>
              <a:buFontTx/>
              <a:buChar char="-"/>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Các kiểu hoạt động của cảnh báo:</a:t>
            </a:r>
          </a:p>
        </p:txBody>
      </p:sp>
      <p:graphicFrame>
        <p:nvGraphicFramePr>
          <p:cNvPr id="9" name="Content Placeholder 5">
            <a:extLst>
              <a:ext uri="{FF2B5EF4-FFF2-40B4-BE49-F238E27FC236}">
                <a16:creationId xmlns:a16="http://schemas.microsoft.com/office/drawing/2014/main" id="{5EBF4B9C-0C1B-4BFB-BEB4-3EDF0706ED2C}"/>
              </a:ext>
            </a:extLst>
          </p:cNvPr>
          <p:cNvGraphicFramePr>
            <a:graphicFrameLocks/>
          </p:cNvGraphicFramePr>
          <p:nvPr>
            <p:extLst>
              <p:ext uri="{D42A27DB-BD31-4B8C-83A1-F6EECF244321}">
                <p14:modId xmlns:p14="http://schemas.microsoft.com/office/powerpoint/2010/main" val="3548231327"/>
              </p:ext>
            </p:extLst>
          </p:nvPr>
        </p:nvGraphicFramePr>
        <p:xfrm>
          <a:off x="53340" y="492955"/>
          <a:ext cx="2336801" cy="3915044"/>
        </p:xfrm>
        <a:graphic>
          <a:graphicData uri="http://schemas.openxmlformats.org/drawingml/2006/table">
            <a:tbl>
              <a:tblPr firstRow="1" bandRow="1">
                <a:tableStyleId>{5C22544A-7EE6-4342-B048-85BDC9FD1C3A}</a:tableStyleId>
              </a:tblPr>
              <a:tblGrid>
                <a:gridCol w="2336801">
                  <a:extLst>
                    <a:ext uri="{9D8B030D-6E8A-4147-A177-3AD203B41FA5}">
                      <a16:colId xmlns:a16="http://schemas.microsoft.com/office/drawing/2014/main" val="20000"/>
                    </a:ext>
                  </a:extLst>
                </a:gridCol>
              </a:tblGrid>
              <a:tr h="559292">
                <a:tc>
                  <a:txBody>
                    <a:bodyPr/>
                    <a:lstStyle/>
                    <a:p>
                      <a:pPr algn="l"/>
                      <a:r>
                        <a:rPr lang="en-US" sz="1400">
                          <a:solidFill>
                            <a:schemeClr val="bg2">
                              <a:lumMod val="25000"/>
                            </a:schemeClr>
                          </a:solidFill>
                        </a:rPr>
                        <a:t>WINCC PROFESSIONAL</a:t>
                      </a:r>
                    </a:p>
                  </a:txBody>
                  <a:tcPr anchor="ctr">
                    <a:solidFill>
                      <a:schemeClr val="accent1"/>
                    </a:solidFill>
                  </a:tcPr>
                </a:tc>
                <a:extLst>
                  <a:ext uri="{0D108BD9-81ED-4DB2-BD59-A6C34878D82A}">
                    <a16:rowId xmlns:a16="http://schemas.microsoft.com/office/drawing/2014/main" val="10000"/>
                  </a:ext>
                </a:extLst>
              </a:tr>
              <a:tr h="559292">
                <a:tc>
                  <a:txBody>
                    <a:bodyPr/>
                    <a:lstStyle/>
                    <a:p>
                      <a:pPr algn="l"/>
                      <a:r>
                        <a:rPr lang="en-US" sz="1400" err="1">
                          <a:solidFill>
                            <a:schemeClr val="bg2">
                              <a:lumMod val="25000"/>
                            </a:schemeClr>
                          </a:solidFill>
                        </a:rPr>
                        <a:t>Giới</a:t>
                      </a:r>
                      <a:r>
                        <a:rPr lang="en-US" sz="1400">
                          <a:solidFill>
                            <a:schemeClr val="bg2">
                              <a:lumMod val="25000"/>
                            </a:schemeClr>
                          </a:solidFill>
                        </a:rPr>
                        <a:t> </a:t>
                      </a:r>
                      <a:r>
                        <a:rPr lang="en-US" sz="1400" err="1">
                          <a:solidFill>
                            <a:schemeClr val="bg2">
                              <a:lumMod val="25000"/>
                            </a:schemeClr>
                          </a:solidFill>
                        </a:rPr>
                        <a:t>thiệu</a:t>
                      </a:r>
                      <a:endParaRPr lang="en-US" sz="1400">
                        <a:solidFill>
                          <a:schemeClr val="bg2">
                            <a:lumMod val="25000"/>
                          </a:schemeClr>
                        </a:solidFill>
                      </a:endParaRPr>
                    </a:p>
                  </a:txBody>
                  <a:tcPr anchor="ctr">
                    <a:solidFill>
                      <a:schemeClr val="accent1"/>
                    </a:solidFill>
                  </a:tcPr>
                </a:tc>
                <a:extLst>
                  <a:ext uri="{0D108BD9-81ED-4DB2-BD59-A6C34878D82A}">
                    <a16:rowId xmlns:a16="http://schemas.microsoft.com/office/drawing/2014/main" val="10001"/>
                  </a:ext>
                </a:extLst>
              </a:tr>
              <a:tr h="5592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err="1">
                          <a:solidFill>
                            <a:schemeClr val="bg2">
                              <a:lumMod val="25000"/>
                            </a:schemeClr>
                          </a:solidFill>
                        </a:rPr>
                        <a:t>Tạo</a:t>
                      </a:r>
                      <a:r>
                        <a:rPr lang="en-US" sz="1400">
                          <a:solidFill>
                            <a:schemeClr val="bg2">
                              <a:lumMod val="25000"/>
                            </a:schemeClr>
                          </a:solidFill>
                        </a:rPr>
                        <a:t> </a:t>
                      </a:r>
                      <a:r>
                        <a:rPr lang="en-US" sz="1400" err="1">
                          <a:solidFill>
                            <a:schemeClr val="bg2">
                              <a:lumMod val="25000"/>
                            </a:schemeClr>
                          </a:solidFill>
                        </a:rPr>
                        <a:t>dự</a:t>
                      </a:r>
                      <a:r>
                        <a:rPr lang="en-US" sz="1400">
                          <a:solidFill>
                            <a:schemeClr val="bg2">
                              <a:lumMod val="25000"/>
                            </a:schemeClr>
                          </a:solidFill>
                        </a:rPr>
                        <a:t> </a:t>
                      </a:r>
                      <a:r>
                        <a:rPr lang="en-US" sz="1400" err="1">
                          <a:solidFill>
                            <a:schemeClr val="bg2">
                              <a:lumMod val="25000"/>
                            </a:schemeClr>
                          </a:solidFill>
                        </a:rPr>
                        <a:t>án</a:t>
                      </a:r>
                      <a:endParaRPr lang="en-US" sz="1400">
                        <a:solidFill>
                          <a:schemeClr val="bg2">
                            <a:lumMod val="25000"/>
                          </a:schemeClr>
                        </a:solidFill>
                      </a:endParaRPr>
                    </a:p>
                  </a:txBody>
                  <a:tcPr anchor="ctr">
                    <a:lnB w="12700" cmpd="sng">
                      <a:noFill/>
                    </a:lnB>
                    <a:solidFill>
                      <a:schemeClr val="accent1"/>
                    </a:solidFill>
                  </a:tcPr>
                </a:tc>
                <a:extLst>
                  <a:ext uri="{0D108BD9-81ED-4DB2-BD59-A6C34878D82A}">
                    <a16:rowId xmlns:a16="http://schemas.microsoft.com/office/drawing/2014/main" val="10002"/>
                  </a:ext>
                </a:extLst>
              </a:tr>
              <a:tr h="559292">
                <a:tc>
                  <a:txBody>
                    <a:bodyPr/>
                    <a:lstStyle/>
                    <a:p>
                      <a:pPr algn="l"/>
                      <a:r>
                        <a:rPr lang="en-US" sz="1400">
                          <a:solidFill>
                            <a:schemeClr val="bg2">
                              <a:lumMod val="25000"/>
                            </a:schemeClr>
                          </a:solidFill>
                        </a:rPr>
                        <a:t>Lưu trữ tags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3"/>
                  </a:ext>
                </a:extLst>
              </a:tr>
              <a:tr h="559292">
                <a:tc>
                  <a:txBody>
                    <a:bodyPr/>
                    <a:lstStyle/>
                    <a:p>
                      <a:pPr algn="l"/>
                      <a:r>
                        <a:rPr lang="en-US" sz="1400">
                          <a:solidFill>
                            <a:schemeClr val="bg2">
                              <a:lumMod val="25000"/>
                            </a:schemeClr>
                          </a:solidFill>
                        </a:rPr>
                        <a:t>Alarm, Trend, Faceplate</a:t>
                      </a:r>
                    </a:p>
                  </a:txBody>
                  <a:tcPr anchor="ctr">
                    <a:lnT w="12700" cmpd="sng">
                      <a:noFill/>
                    </a:lnT>
                    <a:solidFill>
                      <a:srgbClr val="FFFF00"/>
                    </a:solidFill>
                  </a:tcPr>
                </a:tc>
                <a:extLst>
                  <a:ext uri="{0D108BD9-81ED-4DB2-BD59-A6C34878D82A}">
                    <a16:rowId xmlns:a16="http://schemas.microsoft.com/office/drawing/2014/main" val="10004"/>
                  </a:ext>
                </a:extLst>
              </a:tr>
              <a:tr h="559292">
                <a:tc>
                  <a:txBody>
                    <a:bodyPr/>
                    <a:lstStyle/>
                    <a:p>
                      <a:pPr algn="l"/>
                      <a:r>
                        <a:rPr lang="en-US" sz="1400">
                          <a:solidFill>
                            <a:schemeClr val="bg2">
                              <a:lumMod val="25000"/>
                            </a:schemeClr>
                          </a:solidFill>
                        </a:rPr>
                        <a:t>User administration</a:t>
                      </a:r>
                    </a:p>
                  </a:txBody>
                  <a:tcPr anchor="ctr">
                    <a:solidFill>
                      <a:schemeClr val="accent1"/>
                    </a:solidFill>
                  </a:tcPr>
                </a:tc>
                <a:extLst>
                  <a:ext uri="{0D108BD9-81ED-4DB2-BD59-A6C34878D82A}">
                    <a16:rowId xmlns:a16="http://schemas.microsoft.com/office/drawing/2014/main" val="10005"/>
                  </a:ext>
                </a:extLst>
              </a:tr>
              <a:tr h="559292">
                <a:tc>
                  <a:txBody>
                    <a:bodyPr/>
                    <a:lstStyle/>
                    <a:p>
                      <a:r>
                        <a:rPr lang="en-US" sz="1400" b="0">
                          <a:solidFill>
                            <a:schemeClr val="accent6"/>
                          </a:solidFill>
                        </a:rPr>
                        <a:t>Kết nối S7-1200</a:t>
                      </a:r>
                    </a:p>
                  </a:txBody>
                  <a:tcPr anchor="ctr">
                    <a:solidFill>
                      <a:schemeClr val="accent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870397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7907661-047C-4DF7-A0EA-0E69E55792C7}"/>
              </a:ext>
            </a:extLst>
          </p:cNvPr>
          <p:cNvSpPr/>
          <p:nvPr/>
        </p:nvSpPr>
        <p:spPr>
          <a:xfrm>
            <a:off x="2079328" y="445321"/>
            <a:ext cx="5883572" cy="368049"/>
          </a:xfrm>
          <a:prstGeom prst="rect">
            <a:avLst/>
          </a:prstGeom>
        </p:spPr>
        <p:txBody>
          <a:bodyPr wrap="square">
            <a:spAutoFit/>
          </a:bodyPr>
          <a:lstStyle/>
          <a:p>
            <a:pPr marL="682625" indent="-342900" hangingPunct="0">
              <a:lnSpc>
                <a:spcPct val="120000"/>
              </a:lnSpc>
            </a:pPr>
            <a:r>
              <a:rPr lang="en-US" sz="1600" b="1">
                <a:solidFill>
                  <a:srgbClr val="002060"/>
                </a:solidFill>
                <a:latin typeface="+mj-lt"/>
                <a:ea typeface="Times New Roman" panose="02020603050405020304" pitchFamily="18" charset="0"/>
                <a:cs typeface="Times New Roman" panose="02020603050405020304" pitchFamily="18" charset="0"/>
              </a:rPr>
              <a:t>Lớp cảnh báo – Alarm class</a:t>
            </a:r>
            <a:endParaRPr lang="en-US" sz="1600">
              <a:solidFill>
                <a:srgbClr val="002060"/>
              </a:solidFill>
              <a:latin typeface="+mj-lt"/>
              <a:ea typeface="Times New Roman" panose="02020603050405020304" pitchFamily="18" charset="0"/>
              <a:cs typeface="Arial" pitchFamily="34" charset="0"/>
            </a:endParaRPr>
          </a:p>
        </p:txBody>
      </p:sp>
      <p:sp>
        <p:nvSpPr>
          <p:cNvPr id="22" name="Rectangle 21">
            <a:extLst>
              <a:ext uri="{FF2B5EF4-FFF2-40B4-BE49-F238E27FC236}">
                <a16:creationId xmlns:a16="http://schemas.microsoft.com/office/drawing/2014/main" id="{6BEEB457-AA41-4FF8-A59B-D0AE28FB29F2}"/>
              </a:ext>
            </a:extLst>
          </p:cNvPr>
          <p:cNvSpPr/>
          <p:nvPr/>
        </p:nvSpPr>
        <p:spPr>
          <a:xfrm>
            <a:off x="2380101" y="813370"/>
            <a:ext cx="9459474" cy="1036566"/>
          </a:xfrm>
          <a:prstGeom prst="rect">
            <a:avLst/>
          </a:prstGeom>
        </p:spPr>
        <p:txBody>
          <a:bodyPr wrap="square">
            <a:spAutoFit/>
          </a:bodyPr>
          <a:lstStyle/>
          <a:p>
            <a:pPr marL="457200" marR="0" lvl="0" indent="-285750" algn="just" defTabSz="914400" rtl="0" eaLnBrk="1" fontAlgn="auto" latinLnBrk="0" hangingPunct="0">
              <a:lnSpc>
                <a:spcPct val="120000"/>
              </a:lnSpc>
              <a:spcBef>
                <a:spcPts val="0"/>
              </a:spcBef>
              <a:spcAft>
                <a:spcPts val="0"/>
              </a:spcAft>
              <a:buClrTx/>
              <a:buSzTx/>
              <a:buFontTx/>
              <a:buChar char="-"/>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Lớp cảnh báo xác định cách hiển thị cảnh báo. Lớp cảnh báo chỉ định nếu và cách thức người dung phải xác nhận các cảnh báo cửa lớp cảnh báo này.</a:t>
            </a:r>
          </a:p>
          <a:p>
            <a:pPr marL="457200" marR="0" lvl="0" indent="-285750" algn="just" defTabSz="914400" rtl="0" eaLnBrk="1" fontAlgn="auto" latinLnBrk="0" hangingPunct="0">
              <a:lnSpc>
                <a:spcPct val="120000"/>
              </a:lnSpc>
              <a:spcBef>
                <a:spcPts val="0"/>
              </a:spcBef>
              <a:spcAft>
                <a:spcPts val="0"/>
              </a:spcAft>
              <a:buClrTx/>
              <a:buSzTx/>
              <a:buFontTx/>
              <a:buChar char="-"/>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Một lớp cảnh báo mới với xác nhận bắt buộc được tạo trong WinCC.</a:t>
            </a:r>
          </a:p>
          <a:p>
            <a:pPr marL="457200" marR="0" lvl="0" indent="-285750" algn="just" defTabSz="914400" rtl="0" eaLnBrk="1" fontAlgn="auto" latinLnBrk="0" hangingPunct="0">
              <a:lnSpc>
                <a:spcPct val="120000"/>
              </a:lnSpc>
              <a:spcBef>
                <a:spcPts val="0"/>
              </a:spcBef>
              <a:spcAft>
                <a:spcPts val="0"/>
              </a:spcAft>
              <a:buClrTx/>
              <a:buSzTx/>
              <a:buFontTx/>
              <a:buChar char="-"/>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Sử dụng các lớp cảnh báo sau để xác định trạng thái máy và sự xuất hiện của cảnh báo cho dự án:</a:t>
            </a:r>
          </a:p>
        </p:txBody>
      </p:sp>
      <p:graphicFrame>
        <p:nvGraphicFramePr>
          <p:cNvPr id="3" name="Table 4">
            <a:extLst>
              <a:ext uri="{FF2B5EF4-FFF2-40B4-BE49-F238E27FC236}">
                <a16:creationId xmlns:a16="http://schemas.microsoft.com/office/drawing/2014/main" id="{FD6443FD-8A85-41F4-BA85-296332BFD1BC}"/>
              </a:ext>
            </a:extLst>
          </p:cNvPr>
          <p:cNvGraphicFramePr>
            <a:graphicFrameLocks noGrp="1"/>
          </p:cNvGraphicFramePr>
          <p:nvPr>
            <p:extLst>
              <p:ext uri="{D42A27DB-BD31-4B8C-83A1-F6EECF244321}">
                <p14:modId xmlns:p14="http://schemas.microsoft.com/office/powerpoint/2010/main" val="2282345923"/>
              </p:ext>
            </p:extLst>
          </p:nvPr>
        </p:nvGraphicFramePr>
        <p:xfrm>
          <a:off x="2908300" y="2016447"/>
          <a:ext cx="8397876" cy="1056640"/>
        </p:xfrm>
        <a:graphic>
          <a:graphicData uri="http://schemas.openxmlformats.org/drawingml/2006/table">
            <a:tbl>
              <a:tblPr firstRow="1" bandRow="1">
                <a:tableStyleId>{5C22544A-7EE6-4342-B048-85BDC9FD1C3A}</a:tableStyleId>
              </a:tblPr>
              <a:tblGrid>
                <a:gridCol w="2799292">
                  <a:extLst>
                    <a:ext uri="{9D8B030D-6E8A-4147-A177-3AD203B41FA5}">
                      <a16:colId xmlns:a16="http://schemas.microsoft.com/office/drawing/2014/main" val="1053051167"/>
                    </a:ext>
                  </a:extLst>
                </a:gridCol>
                <a:gridCol w="2799292">
                  <a:extLst>
                    <a:ext uri="{9D8B030D-6E8A-4147-A177-3AD203B41FA5}">
                      <a16:colId xmlns:a16="http://schemas.microsoft.com/office/drawing/2014/main" val="2702035739"/>
                    </a:ext>
                  </a:extLst>
                </a:gridCol>
                <a:gridCol w="2799292">
                  <a:extLst>
                    <a:ext uri="{9D8B030D-6E8A-4147-A177-3AD203B41FA5}">
                      <a16:colId xmlns:a16="http://schemas.microsoft.com/office/drawing/2014/main" val="549578652"/>
                    </a:ext>
                  </a:extLst>
                </a:gridCol>
              </a:tblGrid>
              <a:tr h="370840">
                <a:tc>
                  <a:txBody>
                    <a:bodyPr/>
                    <a:lstStyle/>
                    <a:p>
                      <a:r>
                        <a:rPr lang="en-US" sz="1300">
                          <a:solidFill>
                            <a:schemeClr val="accent6">
                              <a:lumMod val="50000"/>
                            </a:schemeClr>
                          </a:solidFill>
                        </a:rPr>
                        <a:t>Predefined alarm classes</a:t>
                      </a:r>
                    </a:p>
                  </a:txBody>
                  <a:tcPr/>
                </a:tc>
                <a:tc>
                  <a:txBody>
                    <a:bodyPr/>
                    <a:lstStyle/>
                    <a:p>
                      <a:r>
                        <a:rPr lang="en-US" sz="1300">
                          <a:solidFill>
                            <a:schemeClr val="accent6">
                              <a:lumMod val="50000"/>
                            </a:schemeClr>
                          </a:solidFill>
                        </a:rPr>
                        <a:t>Custom alarm classes</a:t>
                      </a:r>
                    </a:p>
                  </a:txBody>
                  <a:tcPr/>
                </a:tc>
                <a:tc>
                  <a:txBody>
                    <a:bodyPr/>
                    <a:lstStyle/>
                    <a:p>
                      <a:r>
                        <a:rPr lang="en-US" sz="1300">
                          <a:solidFill>
                            <a:schemeClr val="accent6">
                              <a:lumMod val="50000"/>
                            </a:schemeClr>
                          </a:solidFill>
                        </a:rPr>
                        <a:t>Common alarm classes</a:t>
                      </a:r>
                    </a:p>
                  </a:txBody>
                  <a:tcPr/>
                </a:tc>
                <a:extLst>
                  <a:ext uri="{0D108BD9-81ED-4DB2-BD59-A6C34878D82A}">
                    <a16:rowId xmlns:a16="http://schemas.microsoft.com/office/drawing/2014/main" val="3086598379"/>
                  </a:ext>
                </a:extLst>
              </a:tr>
              <a:tr h="370840">
                <a:tc>
                  <a:txBody>
                    <a:bodyPr/>
                    <a:lstStyle/>
                    <a:p>
                      <a:r>
                        <a:rPr lang="en-US" sz="1300">
                          <a:solidFill>
                            <a:schemeClr val="accent6">
                              <a:lumMod val="50000"/>
                            </a:schemeClr>
                          </a:solidFill>
                        </a:rPr>
                        <a:t>- Cảnh báo không thể xóa, chỉ chỉnh sửa ở mức hạn chế.</a:t>
                      </a:r>
                    </a:p>
                  </a:txBody>
                  <a:tcPr/>
                </a:tc>
                <a:tc>
                  <a:txBody>
                    <a:bodyPr/>
                    <a:lstStyle/>
                    <a:p>
                      <a:r>
                        <a:rPr lang="en-US" sz="1300">
                          <a:solidFill>
                            <a:schemeClr val="accent6">
                              <a:lumMod val="50000"/>
                            </a:schemeClr>
                          </a:solidFill>
                        </a:rPr>
                        <a:t>- Người dung cấu hình cách cảnh báo hiển thị và xác nhận cảnh báo.</a:t>
                      </a:r>
                    </a:p>
                  </a:txBody>
                  <a:tcPr/>
                </a:tc>
                <a:tc>
                  <a:txBody>
                    <a:bodyPr/>
                    <a:lstStyle/>
                    <a:p>
                      <a:r>
                        <a:rPr lang="en-US" sz="1300"/>
                        <a:t>- Được tổ chức trong Step7 alarm configuration. Chỉ cấu hình khi được yêu cầu.</a:t>
                      </a:r>
                    </a:p>
                  </a:txBody>
                  <a:tcPr/>
                </a:tc>
                <a:extLst>
                  <a:ext uri="{0D108BD9-81ED-4DB2-BD59-A6C34878D82A}">
                    <a16:rowId xmlns:a16="http://schemas.microsoft.com/office/drawing/2014/main" val="4181062807"/>
                  </a:ext>
                </a:extLst>
              </a:tr>
            </a:tbl>
          </a:graphicData>
        </a:graphic>
      </p:graphicFrame>
      <p:pic>
        <p:nvPicPr>
          <p:cNvPr id="8" name="Picture 7">
            <a:extLst>
              <a:ext uri="{FF2B5EF4-FFF2-40B4-BE49-F238E27FC236}">
                <a16:creationId xmlns:a16="http://schemas.microsoft.com/office/drawing/2014/main" id="{D0F84D6C-4D3A-4E1A-A6C7-077D8129DE24}"/>
              </a:ext>
            </a:extLst>
          </p:cNvPr>
          <p:cNvPicPr>
            <a:picLocks noChangeAspect="1"/>
          </p:cNvPicPr>
          <p:nvPr/>
        </p:nvPicPr>
        <p:blipFill>
          <a:blip r:embed="rId3"/>
          <a:stretch>
            <a:fillRect/>
          </a:stretch>
        </p:blipFill>
        <p:spPr>
          <a:xfrm>
            <a:off x="2908300" y="3073088"/>
            <a:ext cx="5535825" cy="1872680"/>
          </a:xfrm>
          <a:prstGeom prst="rect">
            <a:avLst/>
          </a:prstGeom>
        </p:spPr>
      </p:pic>
      <p:pic>
        <p:nvPicPr>
          <p:cNvPr id="13" name="Picture 12">
            <a:extLst>
              <a:ext uri="{FF2B5EF4-FFF2-40B4-BE49-F238E27FC236}">
                <a16:creationId xmlns:a16="http://schemas.microsoft.com/office/drawing/2014/main" id="{1FBE1EC9-104B-4623-BD60-521E8B04DF41}"/>
              </a:ext>
            </a:extLst>
          </p:cNvPr>
          <p:cNvPicPr>
            <a:picLocks noChangeAspect="1"/>
          </p:cNvPicPr>
          <p:nvPr/>
        </p:nvPicPr>
        <p:blipFill>
          <a:blip r:embed="rId4"/>
          <a:stretch>
            <a:fillRect/>
          </a:stretch>
        </p:blipFill>
        <p:spPr>
          <a:xfrm>
            <a:off x="8505826" y="3073088"/>
            <a:ext cx="2800350" cy="1872680"/>
          </a:xfrm>
          <a:prstGeom prst="rect">
            <a:avLst/>
          </a:prstGeom>
        </p:spPr>
      </p:pic>
      <p:graphicFrame>
        <p:nvGraphicFramePr>
          <p:cNvPr id="18" name="Content Placeholder 5">
            <a:extLst>
              <a:ext uri="{FF2B5EF4-FFF2-40B4-BE49-F238E27FC236}">
                <a16:creationId xmlns:a16="http://schemas.microsoft.com/office/drawing/2014/main" id="{F7BEE0A6-D9B5-45D3-8513-125317C3094C}"/>
              </a:ext>
            </a:extLst>
          </p:cNvPr>
          <p:cNvGraphicFramePr>
            <a:graphicFrameLocks/>
          </p:cNvGraphicFramePr>
          <p:nvPr>
            <p:extLst>
              <p:ext uri="{D42A27DB-BD31-4B8C-83A1-F6EECF244321}">
                <p14:modId xmlns:p14="http://schemas.microsoft.com/office/powerpoint/2010/main" val="3548231327"/>
              </p:ext>
            </p:extLst>
          </p:nvPr>
        </p:nvGraphicFramePr>
        <p:xfrm>
          <a:off x="53340" y="492955"/>
          <a:ext cx="2336801" cy="3915044"/>
        </p:xfrm>
        <a:graphic>
          <a:graphicData uri="http://schemas.openxmlformats.org/drawingml/2006/table">
            <a:tbl>
              <a:tblPr firstRow="1" bandRow="1">
                <a:tableStyleId>{5C22544A-7EE6-4342-B048-85BDC9FD1C3A}</a:tableStyleId>
              </a:tblPr>
              <a:tblGrid>
                <a:gridCol w="2336801">
                  <a:extLst>
                    <a:ext uri="{9D8B030D-6E8A-4147-A177-3AD203B41FA5}">
                      <a16:colId xmlns:a16="http://schemas.microsoft.com/office/drawing/2014/main" val="20000"/>
                    </a:ext>
                  </a:extLst>
                </a:gridCol>
              </a:tblGrid>
              <a:tr h="559292">
                <a:tc>
                  <a:txBody>
                    <a:bodyPr/>
                    <a:lstStyle/>
                    <a:p>
                      <a:pPr algn="l"/>
                      <a:r>
                        <a:rPr lang="en-US" sz="1400">
                          <a:solidFill>
                            <a:schemeClr val="bg2">
                              <a:lumMod val="25000"/>
                            </a:schemeClr>
                          </a:solidFill>
                        </a:rPr>
                        <a:t>WINCC PROFESSIONAL</a:t>
                      </a:r>
                    </a:p>
                  </a:txBody>
                  <a:tcPr anchor="ctr">
                    <a:solidFill>
                      <a:schemeClr val="accent1"/>
                    </a:solidFill>
                  </a:tcPr>
                </a:tc>
                <a:extLst>
                  <a:ext uri="{0D108BD9-81ED-4DB2-BD59-A6C34878D82A}">
                    <a16:rowId xmlns:a16="http://schemas.microsoft.com/office/drawing/2014/main" val="10000"/>
                  </a:ext>
                </a:extLst>
              </a:tr>
              <a:tr h="559292">
                <a:tc>
                  <a:txBody>
                    <a:bodyPr/>
                    <a:lstStyle/>
                    <a:p>
                      <a:pPr algn="l"/>
                      <a:r>
                        <a:rPr lang="en-US" sz="1400" err="1">
                          <a:solidFill>
                            <a:schemeClr val="bg2">
                              <a:lumMod val="25000"/>
                            </a:schemeClr>
                          </a:solidFill>
                        </a:rPr>
                        <a:t>Giới</a:t>
                      </a:r>
                      <a:r>
                        <a:rPr lang="en-US" sz="1400">
                          <a:solidFill>
                            <a:schemeClr val="bg2">
                              <a:lumMod val="25000"/>
                            </a:schemeClr>
                          </a:solidFill>
                        </a:rPr>
                        <a:t> </a:t>
                      </a:r>
                      <a:r>
                        <a:rPr lang="en-US" sz="1400" err="1">
                          <a:solidFill>
                            <a:schemeClr val="bg2">
                              <a:lumMod val="25000"/>
                            </a:schemeClr>
                          </a:solidFill>
                        </a:rPr>
                        <a:t>thiệu</a:t>
                      </a:r>
                      <a:endParaRPr lang="en-US" sz="1400">
                        <a:solidFill>
                          <a:schemeClr val="bg2">
                            <a:lumMod val="25000"/>
                          </a:schemeClr>
                        </a:solidFill>
                      </a:endParaRPr>
                    </a:p>
                  </a:txBody>
                  <a:tcPr anchor="ctr">
                    <a:solidFill>
                      <a:schemeClr val="accent1"/>
                    </a:solidFill>
                  </a:tcPr>
                </a:tc>
                <a:extLst>
                  <a:ext uri="{0D108BD9-81ED-4DB2-BD59-A6C34878D82A}">
                    <a16:rowId xmlns:a16="http://schemas.microsoft.com/office/drawing/2014/main" val="10001"/>
                  </a:ext>
                </a:extLst>
              </a:tr>
              <a:tr h="5592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err="1">
                          <a:solidFill>
                            <a:schemeClr val="bg2">
                              <a:lumMod val="25000"/>
                            </a:schemeClr>
                          </a:solidFill>
                        </a:rPr>
                        <a:t>Tạo</a:t>
                      </a:r>
                      <a:r>
                        <a:rPr lang="en-US" sz="1400">
                          <a:solidFill>
                            <a:schemeClr val="bg2">
                              <a:lumMod val="25000"/>
                            </a:schemeClr>
                          </a:solidFill>
                        </a:rPr>
                        <a:t> </a:t>
                      </a:r>
                      <a:r>
                        <a:rPr lang="en-US" sz="1400" err="1">
                          <a:solidFill>
                            <a:schemeClr val="bg2">
                              <a:lumMod val="25000"/>
                            </a:schemeClr>
                          </a:solidFill>
                        </a:rPr>
                        <a:t>dự</a:t>
                      </a:r>
                      <a:r>
                        <a:rPr lang="en-US" sz="1400">
                          <a:solidFill>
                            <a:schemeClr val="bg2">
                              <a:lumMod val="25000"/>
                            </a:schemeClr>
                          </a:solidFill>
                        </a:rPr>
                        <a:t> </a:t>
                      </a:r>
                      <a:r>
                        <a:rPr lang="en-US" sz="1400" err="1">
                          <a:solidFill>
                            <a:schemeClr val="bg2">
                              <a:lumMod val="25000"/>
                            </a:schemeClr>
                          </a:solidFill>
                        </a:rPr>
                        <a:t>án</a:t>
                      </a:r>
                      <a:endParaRPr lang="en-US" sz="1400">
                        <a:solidFill>
                          <a:schemeClr val="bg2">
                            <a:lumMod val="25000"/>
                          </a:schemeClr>
                        </a:solidFill>
                      </a:endParaRPr>
                    </a:p>
                  </a:txBody>
                  <a:tcPr anchor="ctr">
                    <a:lnB w="12700" cmpd="sng">
                      <a:noFill/>
                    </a:lnB>
                    <a:solidFill>
                      <a:schemeClr val="accent1"/>
                    </a:solidFill>
                  </a:tcPr>
                </a:tc>
                <a:extLst>
                  <a:ext uri="{0D108BD9-81ED-4DB2-BD59-A6C34878D82A}">
                    <a16:rowId xmlns:a16="http://schemas.microsoft.com/office/drawing/2014/main" val="10002"/>
                  </a:ext>
                </a:extLst>
              </a:tr>
              <a:tr h="559292">
                <a:tc>
                  <a:txBody>
                    <a:bodyPr/>
                    <a:lstStyle/>
                    <a:p>
                      <a:pPr algn="l"/>
                      <a:r>
                        <a:rPr lang="en-US" sz="1400">
                          <a:solidFill>
                            <a:schemeClr val="bg2">
                              <a:lumMod val="25000"/>
                            </a:schemeClr>
                          </a:solidFill>
                        </a:rPr>
                        <a:t>Lưu trữ tags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3"/>
                  </a:ext>
                </a:extLst>
              </a:tr>
              <a:tr h="559292">
                <a:tc>
                  <a:txBody>
                    <a:bodyPr/>
                    <a:lstStyle/>
                    <a:p>
                      <a:pPr algn="l"/>
                      <a:r>
                        <a:rPr lang="en-US" sz="1400">
                          <a:solidFill>
                            <a:schemeClr val="bg2">
                              <a:lumMod val="25000"/>
                            </a:schemeClr>
                          </a:solidFill>
                        </a:rPr>
                        <a:t>Alarm, Trend, Faceplate</a:t>
                      </a:r>
                    </a:p>
                  </a:txBody>
                  <a:tcPr anchor="ctr">
                    <a:lnT w="12700" cmpd="sng">
                      <a:noFill/>
                    </a:lnT>
                    <a:solidFill>
                      <a:srgbClr val="FFFF00"/>
                    </a:solidFill>
                  </a:tcPr>
                </a:tc>
                <a:extLst>
                  <a:ext uri="{0D108BD9-81ED-4DB2-BD59-A6C34878D82A}">
                    <a16:rowId xmlns:a16="http://schemas.microsoft.com/office/drawing/2014/main" val="10004"/>
                  </a:ext>
                </a:extLst>
              </a:tr>
              <a:tr h="559292">
                <a:tc>
                  <a:txBody>
                    <a:bodyPr/>
                    <a:lstStyle/>
                    <a:p>
                      <a:pPr algn="l"/>
                      <a:r>
                        <a:rPr lang="en-US" sz="1400">
                          <a:solidFill>
                            <a:schemeClr val="bg2">
                              <a:lumMod val="25000"/>
                            </a:schemeClr>
                          </a:solidFill>
                        </a:rPr>
                        <a:t>User administration</a:t>
                      </a:r>
                    </a:p>
                  </a:txBody>
                  <a:tcPr anchor="ctr">
                    <a:solidFill>
                      <a:schemeClr val="accent1"/>
                    </a:solidFill>
                  </a:tcPr>
                </a:tc>
                <a:extLst>
                  <a:ext uri="{0D108BD9-81ED-4DB2-BD59-A6C34878D82A}">
                    <a16:rowId xmlns:a16="http://schemas.microsoft.com/office/drawing/2014/main" val="10005"/>
                  </a:ext>
                </a:extLst>
              </a:tr>
              <a:tr h="559292">
                <a:tc>
                  <a:txBody>
                    <a:bodyPr/>
                    <a:lstStyle/>
                    <a:p>
                      <a:r>
                        <a:rPr lang="en-US" sz="1400" b="0">
                          <a:solidFill>
                            <a:schemeClr val="accent6"/>
                          </a:solidFill>
                        </a:rPr>
                        <a:t>Kết nối S7-1200</a:t>
                      </a:r>
                    </a:p>
                  </a:txBody>
                  <a:tcPr anchor="ctr">
                    <a:solidFill>
                      <a:schemeClr val="accent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753595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7907661-047C-4DF7-A0EA-0E69E55792C7}"/>
              </a:ext>
            </a:extLst>
          </p:cNvPr>
          <p:cNvSpPr/>
          <p:nvPr/>
        </p:nvSpPr>
        <p:spPr>
          <a:xfrm>
            <a:off x="2079328" y="445321"/>
            <a:ext cx="5883572" cy="368049"/>
          </a:xfrm>
          <a:prstGeom prst="rect">
            <a:avLst/>
          </a:prstGeom>
        </p:spPr>
        <p:txBody>
          <a:bodyPr wrap="square">
            <a:spAutoFit/>
          </a:bodyPr>
          <a:lstStyle/>
          <a:p>
            <a:pPr marL="682625" indent="-342900" hangingPunct="0">
              <a:lnSpc>
                <a:spcPct val="120000"/>
              </a:lnSpc>
            </a:pPr>
            <a:r>
              <a:rPr lang="en-US" sz="1600" b="1">
                <a:solidFill>
                  <a:srgbClr val="002060"/>
                </a:solidFill>
                <a:latin typeface="+mj-lt"/>
                <a:ea typeface="Times New Roman" panose="02020603050405020304" pitchFamily="18" charset="0"/>
                <a:cs typeface="Times New Roman" panose="02020603050405020304" pitchFamily="18" charset="0"/>
              </a:rPr>
              <a:t>Alarm logging – cấu hình Logging alarm</a:t>
            </a:r>
            <a:endParaRPr lang="en-US" sz="1600">
              <a:solidFill>
                <a:srgbClr val="002060"/>
              </a:solidFill>
              <a:latin typeface="+mj-lt"/>
              <a:ea typeface="Times New Roman" panose="02020603050405020304" pitchFamily="18" charset="0"/>
              <a:cs typeface="Arial" pitchFamily="34" charset="0"/>
            </a:endParaRPr>
          </a:p>
        </p:txBody>
      </p:sp>
      <p:sp>
        <p:nvSpPr>
          <p:cNvPr id="22" name="Rectangle 21">
            <a:extLst>
              <a:ext uri="{FF2B5EF4-FFF2-40B4-BE49-F238E27FC236}">
                <a16:creationId xmlns:a16="http://schemas.microsoft.com/office/drawing/2014/main" id="{6BEEB457-AA41-4FF8-A59B-D0AE28FB29F2}"/>
              </a:ext>
            </a:extLst>
          </p:cNvPr>
          <p:cNvSpPr/>
          <p:nvPr/>
        </p:nvSpPr>
        <p:spPr>
          <a:xfrm>
            <a:off x="2380101" y="813370"/>
            <a:ext cx="9459474" cy="1516697"/>
          </a:xfrm>
          <a:prstGeom prst="rect">
            <a:avLst/>
          </a:prstGeom>
        </p:spPr>
        <p:txBody>
          <a:bodyPr wrap="square">
            <a:spAutoFit/>
          </a:bodyPr>
          <a:lstStyle/>
          <a:p>
            <a:pPr marL="457200" marR="0" lvl="0" indent="-285750" algn="just" defTabSz="914400" rtl="0" eaLnBrk="1" fontAlgn="auto" latinLnBrk="0" hangingPunct="0">
              <a:lnSpc>
                <a:spcPct val="120000"/>
              </a:lnSpc>
              <a:spcBef>
                <a:spcPts val="0"/>
              </a:spcBef>
              <a:spcAft>
                <a:spcPts val="0"/>
              </a:spcAft>
              <a:buClrTx/>
              <a:buSzTx/>
              <a:buFontTx/>
              <a:buChar char="-"/>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Chỉ định kích thước và phạm vi thời gian cho các phân đoạn alarm log trong “</a:t>
            </a:r>
            <a:r>
              <a:rPr lang="en-US" sz="1300" i="1">
                <a:solidFill>
                  <a:srgbClr val="4D4D4D">
                    <a:lumMod val="50000"/>
                  </a:srgbClr>
                </a:solidFill>
                <a:latin typeface="Calibri"/>
                <a:ea typeface="Times New Roman" panose="02020603050405020304" pitchFamily="18" charset="0"/>
                <a:cs typeface="Times New Roman" panose="02020603050405020304" pitchFamily="18" charset="0"/>
              </a:rPr>
              <a:t>log setting”.</a:t>
            </a:r>
            <a:r>
              <a:rPr lang="en-US" sz="1300">
                <a:solidFill>
                  <a:srgbClr val="4D4D4D">
                    <a:lumMod val="50000"/>
                  </a:srgbClr>
                </a:solidFill>
                <a:latin typeface="Calibri"/>
                <a:ea typeface="Times New Roman" panose="02020603050405020304" pitchFamily="18" charset="0"/>
                <a:cs typeface="Times New Roman" panose="02020603050405020304" pitchFamily="18" charset="0"/>
              </a:rPr>
              <a:t> Bằng cách này bạn cũng xác định đước số lượng phân đoạn.</a:t>
            </a:r>
          </a:p>
          <a:p>
            <a:pPr marL="457200" marR="0" lvl="0" indent="-285750" algn="just" defTabSz="914400" rtl="0" eaLnBrk="1" fontAlgn="auto" latinLnBrk="0" hangingPunct="0">
              <a:lnSpc>
                <a:spcPct val="120000"/>
              </a:lnSpc>
              <a:spcBef>
                <a:spcPts val="0"/>
              </a:spcBef>
              <a:spcAft>
                <a:spcPts val="0"/>
              </a:spcAft>
              <a:buClrTx/>
              <a:buSzTx/>
              <a:buFontTx/>
              <a:buChar char="-"/>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Để cấu hình log alarm, thực hiện theo các bước sau:</a:t>
            </a:r>
          </a:p>
          <a:p>
            <a:pPr marL="457200" marR="0" lvl="0" indent="-285750" algn="just" defTabSz="914400" rtl="0" eaLnBrk="1" fontAlgn="auto" latinLnBrk="0" hangingPunct="0">
              <a:lnSpc>
                <a:spcPct val="120000"/>
              </a:lnSpc>
              <a:spcBef>
                <a:spcPts val="0"/>
              </a:spcBef>
              <a:spcAft>
                <a:spcPts val="0"/>
              </a:spcAft>
              <a:buClrTx/>
              <a:buSzTx/>
              <a:buFont typeface="Wingdings" panose="05000000000000000000" pitchFamily="2" charset="2"/>
              <a:buChar char="Ø"/>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Cấu hình alarm log trong </a:t>
            </a:r>
            <a:r>
              <a:rPr lang="en-US" sz="1300" i="1">
                <a:solidFill>
                  <a:srgbClr val="4D4D4D">
                    <a:lumMod val="50000"/>
                  </a:srgbClr>
                </a:solidFill>
                <a:latin typeface="Calibri"/>
                <a:ea typeface="Times New Roman" panose="02020603050405020304" pitchFamily="18" charset="0"/>
                <a:cs typeface="Times New Roman" panose="02020603050405020304" pitchFamily="18" charset="0"/>
              </a:rPr>
              <a:t>“log setting”. </a:t>
            </a:r>
            <a:r>
              <a:rPr lang="en-US" sz="1300">
                <a:solidFill>
                  <a:srgbClr val="4D4D4D">
                    <a:lumMod val="50000"/>
                  </a:srgbClr>
                </a:solidFill>
                <a:latin typeface="Calibri"/>
                <a:ea typeface="Times New Roman" panose="02020603050405020304" pitchFamily="18" charset="0"/>
                <a:cs typeface="Times New Roman" panose="02020603050405020304" pitchFamily="18" charset="0"/>
              </a:rPr>
              <a:t>Xác định kích thước các phân đoạn.</a:t>
            </a:r>
          </a:p>
          <a:p>
            <a:pPr marL="457200" marR="0" lvl="0" indent="-285750" algn="just" defTabSz="914400" rtl="0" eaLnBrk="1" fontAlgn="auto" latinLnBrk="0" hangingPunct="0">
              <a:lnSpc>
                <a:spcPct val="120000"/>
              </a:lnSpc>
              <a:spcBef>
                <a:spcPts val="0"/>
              </a:spcBef>
              <a:spcAft>
                <a:spcPts val="0"/>
              </a:spcAft>
              <a:buClrTx/>
              <a:buSzTx/>
              <a:buFont typeface="Wingdings" panose="05000000000000000000" pitchFamily="2" charset="2"/>
              <a:buChar char="Ø"/>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Cấu hình lớp cảnh báo có thể ghi.</a:t>
            </a:r>
          </a:p>
          <a:p>
            <a:pPr marL="457200" marR="0" lvl="0" indent="-285750" algn="just" defTabSz="914400" rtl="0" eaLnBrk="1" fontAlgn="auto" latinLnBrk="0" hangingPunct="0">
              <a:lnSpc>
                <a:spcPct val="120000"/>
              </a:lnSpc>
              <a:spcBef>
                <a:spcPts val="0"/>
              </a:spcBef>
              <a:spcAft>
                <a:spcPts val="0"/>
              </a:spcAft>
              <a:buClrTx/>
              <a:buSzTx/>
              <a:buFont typeface="Wingdings" panose="05000000000000000000" pitchFamily="2" charset="2"/>
              <a:buChar char="Ø"/>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Gán cảnh báo cho một lớp cảnh báo có thể ghi.</a:t>
            </a:r>
          </a:p>
        </p:txBody>
      </p:sp>
      <p:pic>
        <p:nvPicPr>
          <p:cNvPr id="4" name="Picture 3">
            <a:extLst>
              <a:ext uri="{FF2B5EF4-FFF2-40B4-BE49-F238E27FC236}">
                <a16:creationId xmlns:a16="http://schemas.microsoft.com/office/drawing/2014/main" id="{E5DFA218-0964-40DC-A945-9468463CCF84}"/>
              </a:ext>
            </a:extLst>
          </p:cNvPr>
          <p:cNvPicPr>
            <a:picLocks noChangeAspect="1"/>
          </p:cNvPicPr>
          <p:nvPr/>
        </p:nvPicPr>
        <p:blipFill>
          <a:blip r:embed="rId3"/>
          <a:stretch>
            <a:fillRect/>
          </a:stretch>
        </p:blipFill>
        <p:spPr>
          <a:xfrm>
            <a:off x="3480496" y="2330067"/>
            <a:ext cx="7258684" cy="4445361"/>
          </a:xfrm>
          <a:prstGeom prst="rect">
            <a:avLst/>
          </a:prstGeom>
        </p:spPr>
      </p:pic>
      <p:graphicFrame>
        <p:nvGraphicFramePr>
          <p:cNvPr id="10" name="Content Placeholder 5">
            <a:extLst>
              <a:ext uri="{FF2B5EF4-FFF2-40B4-BE49-F238E27FC236}">
                <a16:creationId xmlns:a16="http://schemas.microsoft.com/office/drawing/2014/main" id="{F57465D6-F07A-4D1F-BBEC-4DBF7C42950B}"/>
              </a:ext>
            </a:extLst>
          </p:cNvPr>
          <p:cNvGraphicFramePr>
            <a:graphicFrameLocks/>
          </p:cNvGraphicFramePr>
          <p:nvPr>
            <p:extLst>
              <p:ext uri="{D42A27DB-BD31-4B8C-83A1-F6EECF244321}">
                <p14:modId xmlns:p14="http://schemas.microsoft.com/office/powerpoint/2010/main" val="3548231327"/>
              </p:ext>
            </p:extLst>
          </p:nvPr>
        </p:nvGraphicFramePr>
        <p:xfrm>
          <a:off x="53340" y="492955"/>
          <a:ext cx="2336801" cy="3915044"/>
        </p:xfrm>
        <a:graphic>
          <a:graphicData uri="http://schemas.openxmlformats.org/drawingml/2006/table">
            <a:tbl>
              <a:tblPr firstRow="1" bandRow="1">
                <a:tableStyleId>{5C22544A-7EE6-4342-B048-85BDC9FD1C3A}</a:tableStyleId>
              </a:tblPr>
              <a:tblGrid>
                <a:gridCol w="2336801">
                  <a:extLst>
                    <a:ext uri="{9D8B030D-6E8A-4147-A177-3AD203B41FA5}">
                      <a16:colId xmlns:a16="http://schemas.microsoft.com/office/drawing/2014/main" val="20000"/>
                    </a:ext>
                  </a:extLst>
                </a:gridCol>
              </a:tblGrid>
              <a:tr h="559292">
                <a:tc>
                  <a:txBody>
                    <a:bodyPr/>
                    <a:lstStyle/>
                    <a:p>
                      <a:pPr algn="l"/>
                      <a:r>
                        <a:rPr lang="en-US" sz="1400">
                          <a:solidFill>
                            <a:schemeClr val="bg2">
                              <a:lumMod val="25000"/>
                            </a:schemeClr>
                          </a:solidFill>
                        </a:rPr>
                        <a:t>WINCC PROFESSIONAL</a:t>
                      </a:r>
                    </a:p>
                  </a:txBody>
                  <a:tcPr anchor="ctr">
                    <a:solidFill>
                      <a:schemeClr val="accent1"/>
                    </a:solidFill>
                  </a:tcPr>
                </a:tc>
                <a:extLst>
                  <a:ext uri="{0D108BD9-81ED-4DB2-BD59-A6C34878D82A}">
                    <a16:rowId xmlns:a16="http://schemas.microsoft.com/office/drawing/2014/main" val="10000"/>
                  </a:ext>
                </a:extLst>
              </a:tr>
              <a:tr h="559292">
                <a:tc>
                  <a:txBody>
                    <a:bodyPr/>
                    <a:lstStyle/>
                    <a:p>
                      <a:pPr algn="l"/>
                      <a:r>
                        <a:rPr lang="en-US" sz="1400" err="1">
                          <a:solidFill>
                            <a:schemeClr val="bg2">
                              <a:lumMod val="25000"/>
                            </a:schemeClr>
                          </a:solidFill>
                        </a:rPr>
                        <a:t>Giới</a:t>
                      </a:r>
                      <a:r>
                        <a:rPr lang="en-US" sz="1400">
                          <a:solidFill>
                            <a:schemeClr val="bg2">
                              <a:lumMod val="25000"/>
                            </a:schemeClr>
                          </a:solidFill>
                        </a:rPr>
                        <a:t> </a:t>
                      </a:r>
                      <a:r>
                        <a:rPr lang="en-US" sz="1400" err="1">
                          <a:solidFill>
                            <a:schemeClr val="bg2">
                              <a:lumMod val="25000"/>
                            </a:schemeClr>
                          </a:solidFill>
                        </a:rPr>
                        <a:t>thiệu</a:t>
                      </a:r>
                      <a:endParaRPr lang="en-US" sz="1400">
                        <a:solidFill>
                          <a:schemeClr val="bg2">
                            <a:lumMod val="25000"/>
                          </a:schemeClr>
                        </a:solidFill>
                      </a:endParaRPr>
                    </a:p>
                  </a:txBody>
                  <a:tcPr anchor="ctr">
                    <a:solidFill>
                      <a:schemeClr val="accent1"/>
                    </a:solidFill>
                  </a:tcPr>
                </a:tc>
                <a:extLst>
                  <a:ext uri="{0D108BD9-81ED-4DB2-BD59-A6C34878D82A}">
                    <a16:rowId xmlns:a16="http://schemas.microsoft.com/office/drawing/2014/main" val="10001"/>
                  </a:ext>
                </a:extLst>
              </a:tr>
              <a:tr h="5592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err="1">
                          <a:solidFill>
                            <a:schemeClr val="bg2">
                              <a:lumMod val="25000"/>
                            </a:schemeClr>
                          </a:solidFill>
                        </a:rPr>
                        <a:t>Tạo</a:t>
                      </a:r>
                      <a:r>
                        <a:rPr lang="en-US" sz="1400">
                          <a:solidFill>
                            <a:schemeClr val="bg2">
                              <a:lumMod val="25000"/>
                            </a:schemeClr>
                          </a:solidFill>
                        </a:rPr>
                        <a:t> </a:t>
                      </a:r>
                      <a:r>
                        <a:rPr lang="en-US" sz="1400" err="1">
                          <a:solidFill>
                            <a:schemeClr val="bg2">
                              <a:lumMod val="25000"/>
                            </a:schemeClr>
                          </a:solidFill>
                        </a:rPr>
                        <a:t>dự</a:t>
                      </a:r>
                      <a:r>
                        <a:rPr lang="en-US" sz="1400">
                          <a:solidFill>
                            <a:schemeClr val="bg2">
                              <a:lumMod val="25000"/>
                            </a:schemeClr>
                          </a:solidFill>
                        </a:rPr>
                        <a:t> </a:t>
                      </a:r>
                      <a:r>
                        <a:rPr lang="en-US" sz="1400" err="1">
                          <a:solidFill>
                            <a:schemeClr val="bg2">
                              <a:lumMod val="25000"/>
                            </a:schemeClr>
                          </a:solidFill>
                        </a:rPr>
                        <a:t>án</a:t>
                      </a:r>
                      <a:endParaRPr lang="en-US" sz="1400">
                        <a:solidFill>
                          <a:schemeClr val="bg2">
                            <a:lumMod val="25000"/>
                          </a:schemeClr>
                        </a:solidFill>
                      </a:endParaRPr>
                    </a:p>
                  </a:txBody>
                  <a:tcPr anchor="ctr">
                    <a:lnB w="12700" cmpd="sng">
                      <a:noFill/>
                    </a:lnB>
                    <a:solidFill>
                      <a:schemeClr val="accent1"/>
                    </a:solidFill>
                  </a:tcPr>
                </a:tc>
                <a:extLst>
                  <a:ext uri="{0D108BD9-81ED-4DB2-BD59-A6C34878D82A}">
                    <a16:rowId xmlns:a16="http://schemas.microsoft.com/office/drawing/2014/main" val="10002"/>
                  </a:ext>
                </a:extLst>
              </a:tr>
              <a:tr h="559292">
                <a:tc>
                  <a:txBody>
                    <a:bodyPr/>
                    <a:lstStyle/>
                    <a:p>
                      <a:pPr algn="l"/>
                      <a:r>
                        <a:rPr lang="en-US" sz="1400">
                          <a:solidFill>
                            <a:schemeClr val="bg2">
                              <a:lumMod val="25000"/>
                            </a:schemeClr>
                          </a:solidFill>
                        </a:rPr>
                        <a:t>Lưu trữ tags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3"/>
                  </a:ext>
                </a:extLst>
              </a:tr>
              <a:tr h="559292">
                <a:tc>
                  <a:txBody>
                    <a:bodyPr/>
                    <a:lstStyle/>
                    <a:p>
                      <a:pPr algn="l"/>
                      <a:r>
                        <a:rPr lang="en-US" sz="1400">
                          <a:solidFill>
                            <a:schemeClr val="bg2">
                              <a:lumMod val="25000"/>
                            </a:schemeClr>
                          </a:solidFill>
                        </a:rPr>
                        <a:t>Alarm, Trend, Faceplate</a:t>
                      </a:r>
                    </a:p>
                  </a:txBody>
                  <a:tcPr anchor="ctr">
                    <a:lnT w="12700" cmpd="sng">
                      <a:noFill/>
                    </a:lnT>
                    <a:solidFill>
                      <a:srgbClr val="FFFF00"/>
                    </a:solidFill>
                  </a:tcPr>
                </a:tc>
                <a:extLst>
                  <a:ext uri="{0D108BD9-81ED-4DB2-BD59-A6C34878D82A}">
                    <a16:rowId xmlns:a16="http://schemas.microsoft.com/office/drawing/2014/main" val="10004"/>
                  </a:ext>
                </a:extLst>
              </a:tr>
              <a:tr h="559292">
                <a:tc>
                  <a:txBody>
                    <a:bodyPr/>
                    <a:lstStyle/>
                    <a:p>
                      <a:pPr algn="l"/>
                      <a:r>
                        <a:rPr lang="en-US" sz="1400">
                          <a:solidFill>
                            <a:schemeClr val="bg2">
                              <a:lumMod val="25000"/>
                            </a:schemeClr>
                          </a:solidFill>
                        </a:rPr>
                        <a:t>User administration</a:t>
                      </a:r>
                    </a:p>
                  </a:txBody>
                  <a:tcPr anchor="ctr">
                    <a:solidFill>
                      <a:schemeClr val="accent1"/>
                    </a:solidFill>
                  </a:tcPr>
                </a:tc>
                <a:extLst>
                  <a:ext uri="{0D108BD9-81ED-4DB2-BD59-A6C34878D82A}">
                    <a16:rowId xmlns:a16="http://schemas.microsoft.com/office/drawing/2014/main" val="10005"/>
                  </a:ext>
                </a:extLst>
              </a:tr>
              <a:tr h="559292">
                <a:tc>
                  <a:txBody>
                    <a:bodyPr/>
                    <a:lstStyle/>
                    <a:p>
                      <a:r>
                        <a:rPr lang="en-US" sz="1400" b="0">
                          <a:solidFill>
                            <a:schemeClr val="accent6"/>
                          </a:solidFill>
                        </a:rPr>
                        <a:t>Kết nối S7-1200</a:t>
                      </a:r>
                    </a:p>
                  </a:txBody>
                  <a:tcPr anchor="ctr">
                    <a:solidFill>
                      <a:schemeClr val="accent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582473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7907661-047C-4DF7-A0EA-0E69E55792C7}"/>
              </a:ext>
            </a:extLst>
          </p:cNvPr>
          <p:cNvSpPr/>
          <p:nvPr/>
        </p:nvSpPr>
        <p:spPr>
          <a:xfrm>
            <a:off x="2079328" y="445321"/>
            <a:ext cx="5883572" cy="368049"/>
          </a:xfrm>
          <a:prstGeom prst="rect">
            <a:avLst/>
          </a:prstGeom>
        </p:spPr>
        <p:txBody>
          <a:bodyPr wrap="square">
            <a:spAutoFit/>
          </a:bodyPr>
          <a:lstStyle/>
          <a:p>
            <a:pPr marL="682625" indent="-342900" hangingPunct="0">
              <a:lnSpc>
                <a:spcPct val="120000"/>
              </a:lnSpc>
            </a:pPr>
            <a:r>
              <a:rPr lang="en-US" sz="1600" b="1">
                <a:solidFill>
                  <a:srgbClr val="002060"/>
                </a:solidFill>
                <a:latin typeface="+mj-lt"/>
                <a:ea typeface="Times New Roman" panose="02020603050405020304" pitchFamily="18" charset="0"/>
                <a:cs typeface="Times New Roman" panose="02020603050405020304" pitchFamily="18" charset="0"/>
              </a:rPr>
              <a:t>Alarm logging </a:t>
            </a:r>
            <a:endParaRPr lang="en-US" sz="1600">
              <a:solidFill>
                <a:srgbClr val="002060"/>
              </a:solidFill>
              <a:latin typeface="+mj-lt"/>
              <a:ea typeface="Times New Roman" panose="02020603050405020304" pitchFamily="18" charset="0"/>
              <a:cs typeface="Arial" pitchFamily="34" charset="0"/>
            </a:endParaRPr>
          </a:p>
        </p:txBody>
      </p:sp>
      <p:sp>
        <p:nvSpPr>
          <p:cNvPr id="22" name="Rectangle 21">
            <a:extLst>
              <a:ext uri="{FF2B5EF4-FFF2-40B4-BE49-F238E27FC236}">
                <a16:creationId xmlns:a16="http://schemas.microsoft.com/office/drawing/2014/main" id="{6BEEB457-AA41-4FF8-A59B-D0AE28FB29F2}"/>
              </a:ext>
            </a:extLst>
          </p:cNvPr>
          <p:cNvSpPr/>
          <p:nvPr/>
        </p:nvSpPr>
        <p:spPr>
          <a:xfrm>
            <a:off x="2380101" y="813370"/>
            <a:ext cx="9459474" cy="1036566"/>
          </a:xfrm>
          <a:prstGeom prst="rect">
            <a:avLst/>
          </a:prstGeom>
        </p:spPr>
        <p:txBody>
          <a:bodyPr wrap="square">
            <a:spAutoFit/>
          </a:bodyPr>
          <a:lstStyle/>
          <a:p>
            <a:pPr marL="457200" marR="0" lvl="0" indent="-285750" algn="just" defTabSz="914400" rtl="0" eaLnBrk="1" fontAlgn="auto" latinLnBrk="0" hangingPunct="0">
              <a:lnSpc>
                <a:spcPct val="120000"/>
              </a:lnSpc>
              <a:spcBef>
                <a:spcPts val="0"/>
              </a:spcBef>
              <a:spcAft>
                <a:spcPts val="0"/>
              </a:spcAft>
              <a:buClrTx/>
              <a:buSzTx/>
              <a:buFontTx/>
              <a:buChar char="-"/>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Thực hành:</a:t>
            </a:r>
          </a:p>
          <a:p>
            <a:pPr marL="685800" marR="0" lvl="0" indent="-228600" algn="just" defTabSz="914400" rtl="0" eaLnBrk="1" fontAlgn="auto" latinLnBrk="0" hangingPunct="0">
              <a:lnSpc>
                <a:spcPct val="120000"/>
              </a:lnSpc>
              <a:spcBef>
                <a:spcPts val="0"/>
              </a:spcBef>
              <a:spcAft>
                <a:spcPts val="0"/>
              </a:spcAft>
              <a:buClrTx/>
              <a:buSzTx/>
              <a:buFont typeface="Wingdings" panose="05000000000000000000" pitchFamily="2" charset="2"/>
              <a:buChar char="Ø"/>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Tạo một class alarm mới trong </a:t>
            </a:r>
            <a:r>
              <a:rPr lang="en-US" sz="1300" i="1">
                <a:solidFill>
                  <a:srgbClr val="4D4D4D">
                    <a:lumMod val="50000"/>
                  </a:srgbClr>
                </a:solidFill>
                <a:latin typeface="Calibri"/>
                <a:ea typeface="Times New Roman" panose="02020603050405020304" pitchFamily="18" charset="0"/>
                <a:cs typeface="Times New Roman" panose="02020603050405020304" pitchFamily="18" charset="0"/>
              </a:rPr>
              <a:t>Alarm class.</a:t>
            </a:r>
          </a:p>
          <a:p>
            <a:pPr marL="685800" marR="0" lvl="0" indent="-228600" algn="just" defTabSz="914400" rtl="0" eaLnBrk="1" fontAlgn="auto" latinLnBrk="0" hangingPunct="0">
              <a:lnSpc>
                <a:spcPct val="120000"/>
              </a:lnSpc>
              <a:spcBef>
                <a:spcPts val="0"/>
              </a:spcBef>
              <a:spcAft>
                <a:spcPts val="0"/>
              </a:spcAft>
              <a:buClrTx/>
              <a:buSzTx/>
              <a:buFont typeface="Wingdings" panose="05000000000000000000" pitchFamily="2" charset="2"/>
              <a:buChar char="Ø"/>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Tạo Discrete alarm và analog alarm.</a:t>
            </a:r>
          </a:p>
          <a:p>
            <a:pPr marL="685800" marR="0" lvl="0" indent="-228600" algn="just" defTabSz="914400" rtl="0" eaLnBrk="1" fontAlgn="auto" latinLnBrk="0" hangingPunct="0">
              <a:lnSpc>
                <a:spcPct val="120000"/>
              </a:lnSpc>
              <a:spcBef>
                <a:spcPts val="0"/>
              </a:spcBef>
              <a:spcAft>
                <a:spcPts val="0"/>
              </a:spcAft>
              <a:buClrTx/>
              <a:buSzTx/>
              <a:buFont typeface="Wingdings" panose="05000000000000000000" pitchFamily="2" charset="2"/>
              <a:buChar char="Ø"/>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Cấu hình logging alarm cho hệ thống lưu dữ liệu trong 3 tháng.</a:t>
            </a:r>
          </a:p>
        </p:txBody>
      </p:sp>
      <p:graphicFrame>
        <p:nvGraphicFramePr>
          <p:cNvPr id="6" name="Content Placeholder 5">
            <a:extLst>
              <a:ext uri="{FF2B5EF4-FFF2-40B4-BE49-F238E27FC236}">
                <a16:creationId xmlns:a16="http://schemas.microsoft.com/office/drawing/2014/main" id="{F0F2B64C-BE53-41B9-8547-CA740D27A2CD}"/>
              </a:ext>
            </a:extLst>
          </p:cNvPr>
          <p:cNvGraphicFramePr>
            <a:graphicFrameLocks/>
          </p:cNvGraphicFramePr>
          <p:nvPr>
            <p:extLst>
              <p:ext uri="{D42A27DB-BD31-4B8C-83A1-F6EECF244321}">
                <p14:modId xmlns:p14="http://schemas.microsoft.com/office/powerpoint/2010/main" val="3548231327"/>
              </p:ext>
            </p:extLst>
          </p:nvPr>
        </p:nvGraphicFramePr>
        <p:xfrm>
          <a:off x="53340" y="492955"/>
          <a:ext cx="2336801" cy="3915044"/>
        </p:xfrm>
        <a:graphic>
          <a:graphicData uri="http://schemas.openxmlformats.org/drawingml/2006/table">
            <a:tbl>
              <a:tblPr firstRow="1" bandRow="1">
                <a:tableStyleId>{5C22544A-7EE6-4342-B048-85BDC9FD1C3A}</a:tableStyleId>
              </a:tblPr>
              <a:tblGrid>
                <a:gridCol w="2336801">
                  <a:extLst>
                    <a:ext uri="{9D8B030D-6E8A-4147-A177-3AD203B41FA5}">
                      <a16:colId xmlns:a16="http://schemas.microsoft.com/office/drawing/2014/main" val="20000"/>
                    </a:ext>
                  </a:extLst>
                </a:gridCol>
              </a:tblGrid>
              <a:tr h="559292">
                <a:tc>
                  <a:txBody>
                    <a:bodyPr/>
                    <a:lstStyle/>
                    <a:p>
                      <a:pPr algn="l"/>
                      <a:r>
                        <a:rPr lang="en-US" sz="1400">
                          <a:solidFill>
                            <a:schemeClr val="bg2">
                              <a:lumMod val="25000"/>
                            </a:schemeClr>
                          </a:solidFill>
                        </a:rPr>
                        <a:t>WINCC PROFESSIONAL</a:t>
                      </a:r>
                    </a:p>
                  </a:txBody>
                  <a:tcPr anchor="ctr">
                    <a:solidFill>
                      <a:schemeClr val="accent1"/>
                    </a:solidFill>
                  </a:tcPr>
                </a:tc>
                <a:extLst>
                  <a:ext uri="{0D108BD9-81ED-4DB2-BD59-A6C34878D82A}">
                    <a16:rowId xmlns:a16="http://schemas.microsoft.com/office/drawing/2014/main" val="10000"/>
                  </a:ext>
                </a:extLst>
              </a:tr>
              <a:tr h="559292">
                <a:tc>
                  <a:txBody>
                    <a:bodyPr/>
                    <a:lstStyle/>
                    <a:p>
                      <a:pPr algn="l"/>
                      <a:r>
                        <a:rPr lang="en-US" sz="1400" err="1">
                          <a:solidFill>
                            <a:schemeClr val="bg2">
                              <a:lumMod val="25000"/>
                            </a:schemeClr>
                          </a:solidFill>
                        </a:rPr>
                        <a:t>Giới</a:t>
                      </a:r>
                      <a:r>
                        <a:rPr lang="en-US" sz="1400">
                          <a:solidFill>
                            <a:schemeClr val="bg2">
                              <a:lumMod val="25000"/>
                            </a:schemeClr>
                          </a:solidFill>
                        </a:rPr>
                        <a:t> </a:t>
                      </a:r>
                      <a:r>
                        <a:rPr lang="en-US" sz="1400" err="1">
                          <a:solidFill>
                            <a:schemeClr val="bg2">
                              <a:lumMod val="25000"/>
                            </a:schemeClr>
                          </a:solidFill>
                        </a:rPr>
                        <a:t>thiệu</a:t>
                      </a:r>
                      <a:endParaRPr lang="en-US" sz="1400">
                        <a:solidFill>
                          <a:schemeClr val="bg2">
                            <a:lumMod val="25000"/>
                          </a:schemeClr>
                        </a:solidFill>
                      </a:endParaRPr>
                    </a:p>
                  </a:txBody>
                  <a:tcPr anchor="ctr">
                    <a:solidFill>
                      <a:schemeClr val="accent1"/>
                    </a:solidFill>
                  </a:tcPr>
                </a:tc>
                <a:extLst>
                  <a:ext uri="{0D108BD9-81ED-4DB2-BD59-A6C34878D82A}">
                    <a16:rowId xmlns:a16="http://schemas.microsoft.com/office/drawing/2014/main" val="10001"/>
                  </a:ext>
                </a:extLst>
              </a:tr>
              <a:tr h="5592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err="1">
                          <a:solidFill>
                            <a:schemeClr val="bg2">
                              <a:lumMod val="25000"/>
                            </a:schemeClr>
                          </a:solidFill>
                        </a:rPr>
                        <a:t>Tạo</a:t>
                      </a:r>
                      <a:r>
                        <a:rPr lang="en-US" sz="1400">
                          <a:solidFill>
                            <a:schemeClr val="bg2">
                              <a:lumMod val="25000"/>
                            </a:schemeClr>
                          </a:solidFill>
                        </a:rPr>
                        <a:t> </a:t>
                      </a:r>
                      <a:r>
                        <a:rPr lang="en-US" sz="1400" err="1">
                          <a:solidFill>
                            <a:schemeClr val="bg2">
                              <a:lumMod val="25000"/>
                            </a:schemeClr>
                          </a:solidFill>
                        </a:rPr>
                        <a:t>dự</a:t>
                      </a:r>
                      <a:r>
                        <a:rPr lang="en-US" sz="1400">
                          <a:solidFill>
                            <a:schemeClr val="bg2">
                              <a:lumMod val="25000"/>
                            </a:schemeClr>
                          </a:solidFill>
                        </a:rPr>
                        <a:t> </a:t>
                      </a:r>
                      <a:r>
                        <a:rPr lang="en-US" sz="1400" err="1">
                          <a:solidFill>
                            <a:schemeClr val="bg2">
                              <a:lumMod val="25000"/>
                            </a:schemeClr>
                          </a:solidFill>
                        </a:rPr>
                        <a:t>án</a:t>
                      </a:r>
                      <a:endParaRPr lang="en-US" sz="1400">
                        <a:solidFill>
                          <a:schemeClr val="bg2">
                            <a:lumMod val="25000"/>
                          </a:schemeClr>
                        </a:solidFill>
                      </a:endParaRPr>
                    </a:p>
                  </a:txBody>
                  <a:tcPr anchor="ctr">
                    <a:lnB w="12700" cmpd="sng">
                      <a:noFill/>
                    </a:lnB>
                    <a:solidFill>
                      <a:schemeClr val="accent1"/>
                    </a:solidFill>
                  </a:tcPr>
                </a:tc>
                <a:extLst>
                  <a:ext uri="{0D108BD9-81ED-4DB2-BD59-A6C34878D82A}">
                    <a16:rowId xmlns:a16="http://schemas.microsoft.com/office/drawing/2014/main" val="10002"/>
                  </a:ext>
                </a:extLst>
              </a:tr>
              <a:tr h="559292">
                <a:tc>
                  <a:txBody>
                    <a:bodyPr/>
                    <a:lstStyle/>
                    <a:p>
                      <a:pPr algn="l"/>
                      <a:r>
                        <a:rPr lang="en-US" sz="1400">
                          <a:solidFill>
                            <a:schemeClr val="bg2">
                              <a:lumMod val="25000"/>
                            </a:schemeClr>
                          </a:solidFill>
                        </a:rPr>
                        <a:t>Lưu trữ tags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3"/>
                  </a:ext>
                </a:extLst>
              </a:tr>
              <a:tr h="559292">
                <a:tc>
                  <a:txBody>
                    <a:bodyPr/>
                    <a:lstStyle/>
                    <a:p>
                      <a:pPr algn="l"/>
                      <a:r>
                        <a:rPr lang="en-US" sz="1400">
                          <a:solidFill>
                            <a:schemeClr val="bg2">
                              <a:lumMod val="25000"/>
                            </a:schemeClr>
                          </a:solidFill>
                        </a:rPr>
                        <a:t>Alarm, Trend, Faceplate</a:t>
                      </a:r>
                    </a:p>
                  </a:txBody>
                  <a:tcPr anchor="ctr">
                    <a:lnT w="12700" cmpd="sng">
                      <a:noFill/>
                    </a:lnT>
                    <a:solidFill>
                      <a:srgbClr val="FFFF00"/>
                    </a:solidFill>
                  </a:tcPr>
                </a:tc>
                <a:extLst>
                  <a:ext uri="{0D108BD9-81ED-4DB2-BD59-A6C34878D82A}">
                    <a16:rowId xmlns:a16="http://schemas.microsoft.com/office/drawing/2014/main" val="10004"/>
                  </a:ext>
                </a:extLst>
              </a:tr>
              <a:tr h="559292">
                <a:tc>
                  <a:txBody>
                    <a:bodyPr/>
                    <a:lstStyle/>
                    <a:p>
                      <a:pPr algn="l"/>
                      <a:r>
                        <a:rPr lang="en-US" sz="1400">
                          <a:solidFill>
                            <a:schemeClr val="bg2">
                              <a:lumMod val="25000"/>
                            </a:schemeClr>
                          </a:solidFill>
                        </a:rPr>
                        <a:t>User administration</a:t>
                      </a:r>
                    </a:p>
                  </a:txBody>
                  <a:tcPr anchor="ctr">
                    <a:solidFill>
                      <a:schemeClr val="accent1"/>
                    </a:solidFill>
                  </a:tcPr>
                </a:tc>
                <a:extLst>
                  <a:ext uri="{0D108BD9-81ED-4DB2-BD59-A6C34878D82A}">
                    <a16:rowId xmlns:a16="http://schemas.microsoft.com/office/drawing/2014/main" val="10005"/>
                  </a:ext>
                </a:extLst>
              </a:tr>
              <a:tr h="559292">
                <a:tc>
                  <a:txBody>
                    <a:bodyPr/>
                    <a:lstStyle/>
                    <a:p>
                      <a:r>
                        <a:rPr lang="en-US" sz="1400" b="0">
                          <a:solidFill>
                            <a:schemeClr val="accent6"/>
                          </a:solidFill>
                        </a:rPr>
                        <a:t>Kết nối S7-1200</a:t>
                      </a:r>
                    </a:p>
                  </a:txBody>
                  <a:tcPr anchor="ctr">
                    <a:solidFill>
                      <a:schemeClr val="accent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55661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7907661-047C-4DF7-A0EA-0E69E55792C7}"/>
              </a:ext>
            </a:extLst>
          </p:cNvPr>
          <p:cNvSpPr/>
          <p:nvPr/>
        </p:nvSpPr>
        <p:spPr>
          <a:xfrm>
            <a:off x="2079328" y="445321"/>
            <a:ext cx="5883572" cy="368049"/>
          </a:xfrm>
          <a:prstGeom prst="rect">
            <a:avLst/>
          </a:prstGeom>
        </p:spPr>
        <p:txBody>
          <a:bodyPr wrap="square">
            <a:spAutoFit/>
          </a:bodyPr>
          <a:lstStyle/>
          <a:p>
            <a:pPr marL="682625" indent="-342900" hangingPunct="0">
              <a:lnSpc>
                <a:spcPct val="120000"/>
              </a:lnSpc>
            </a:pPr>
            <a:r>
              <a:rPr lang="en-US" sz="1600" b="1">
                <a:solidFill>
                  <a:srgbClr val="002060"/>
                </a:solidFill>
                <a:latin typeface="+mj-lt"/>
                <a:ea typeface="Times New Roman" panose="02020603050405020304" pitchFamily="18" charset="0"/>
                <a:cs typeface="Times New Roman" panose="02020603050405020304" pitchFamily="18" charset="0"/>
              </a:rPr>
              <a:t>Hiển thị logs – Giới thiệu</a:t>
            </a:r>
            <a:endParaRPr lang="en-US" sz="1600">
              <a:solidFill>
                <a:srgbClr val="002060"/>
              </a:solidFill>
              <a:latin typeface="+mj-lt"/>
              <a:ea typeface="Times New Roman" panose="02020603050405020304" pitchFamily="18" charset="0"/>
              <a:cs typeface="Arial" pitchFamily="34" charset="0"/>
            </a:endParaRPr>
          </a:p>
        </p:txBody>
      </p:sp>
      <p:sp>
        <p:nvSpPr>
          <p:cNvPr id="22" name="Rectangle 21">
            <a:extLst>
              <a:ext uri="{FF2B5EF4-FFF2-40B4-BE49-F238E27FC236}">
                <a16:creationId xmlns:a16="http://schemas.microsoft.com/office/drawing/2014/main" id="{6BEEB457-AA41-4FF8-A59B-D0AE28FB29F2}"/>
              </a:ext>
            </a:extLst>
          </p:cNvPr>
          <p:cNvSpPr/>
          <p:nvPr/>
        </p:nvSpPr>
        <p:spPr>
          <a:xfrm>
            <a:off x="2380101" y="813370"/>
            <a:ext cx="4344549" cy="1036566"/>
          </a:xfrm>
          <a:prstGeom prst="rect">
            <a:avLst/>
          </a:prstGeom>
        </p:spPr>
        <p:txBody>
          <a:bodyPr wrap="square">
            <a:spAutoFit/>
          </a:bodyPr>
          <a:lstStyle/>
          <a:p>
            <a:pPr marL="457200" marR="0" lvl="0" indent="-285750" algn="just" defTabSz="914400" rtl="0" eaLnBrk="1" fontAlgn="auto" latinLnBrk="0" hangingPunct="0">
              <a:lnSpc>
                <a:spcPct val="120000"/>
              </a:lnSpc>
              <a:spcBef>
                <a:spcPts val="0"/>
              </a:spcBef>
              <a:spcAft>
                <a:spcPts val="0"/>
              </a:spcAft>
              <a:buClrTx/>
              <a:buSzTx/>
              <a:buFontTx/>
              <a:buChar char="-"/>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Trong Runtime, bạn có thể xuất các giá trị tag dưới dạng bảng hoặc trend.</a:t>
            </a:r>
          </a:p>
          <a:p>
            <a:pPr marL="457200" marR="0" lvl="0" indent="-285750" algn="just" defTabSz="914400" rtl="0" eaLnBrk="1" fontAlgn="auto" latinLnBrk="0" hangingPunct="0">
              <a:lnSpc>
                <a:spcPct val="120000"/>
              </a:lnSpc>
              <a:spcBef>
                <a:spcPts val="0"/>
              </a:spcBef>
              <a:spcAft>
                <a:spcPts val="0"/>
              </a:spcAft>
              <a:buClrTx/>
              <a:buSzTx/>
              <a:buFontTx/>
              <a:buChar char="-"/>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Bạn có thể sử dụng giá trị quy trình hoặc giá trị được ghi làm nguồn cho các giá trị tag.</a:t>
            </a:r>
          </a:p>
        </p:txBody>
      </p:sp>
      <p:pic>
        <p:nvPicPr>
          <p:cNvPr id="3" name="Picture 2">
            <a:extLst>
              <a:ext uri="{FF2B5EF4-FFF2-40B4-BE49-F238E27FC236}">
                <a16:creationId xmlns:a16="http://schemas.microsoft.com/office/drawing/2014/main" id="{9C7D3071-1FD6-4C65-83EB-AC2493897E04}"/>
              </a:ext>
            </a:extLst>
          </p:cNvPr>
          <p:cNvPicPr>
            <a:picLocks noChangeAspect="1"/>
          </p:cNvPicPr>
          <p:nvPr/>
        </p:nvPicPr>
        <p:blipFill>
          <a:blip r:embed="rId3"/>
          <a:stretch>
            <a:fillRect/>
          </a:stretch>
        </p:blipFill>
        <p:spPr>
          <a:xfrm>
            <a:off x="7933731" y="900113"/>
            <a:ext cx="3721260" cy="2316916"/>
          </a:xfrm>
          <a:prstGeom prst="rect">
            <a:avLst/>
          </a:prstGeom>
        </p:spPr>
      </p:pic>
      <p:pic>
        <p:nvPicPr>
          <p:cNvPr id="5" name="Picture 4">
            <a:extLst>
              <a:ext uri="{FF2B5EF4-FFF2-40B4-BE49-F238E27FC236}">
                <a16:creationId xmlns:a16="http://schemas.microsoft.com/office/drawing/2014/main" id="{65F8D5F0-13F7-4200-A0C9-8E4E7AE9634B}"/>
              </a:ext>
            </a:extLst>
          </p:cNvPr>
          <p:cNvPicPr>
            <a:picLocks noChangeAspect="1"/>
          </p:cNvPicPr>
          <p:nvPr/>
        </p:nvPicPr>
        <p:blipFill>
          <a:blip r:embed="rId4"/>
          <a:stretch>
            <a:fillRect/>
          </a:stretch>
        </p:blipFill>
        <p:spPr>
          <a:xfrm>
            <a:off x="2633798" y="3429000"/>
            <a:ext cx="9021193" cy="3105825"/>
          </a:xfrm>
          <a:prstGeom prst="rect">
            <a:avLst/>
          </a:prstGeom>
        </p:spPr>
      </p:pic>
      <p:graphicFrame>
        <p:nvGraphicFramePr>
          <p:cNvPr id="9" name="Content Placeholder 5">
            <a:extLst>
              <a:ext uri="{FF2B5EF4-FFF2-40B4-BE49-F238E27FC236}">
                <a16:creationId xmlns:a16="http://schemas.microsoft.com/office/drawing/2014/main" id="{ED3FB6C4-15AE-4604-91BC-EF1CC3565DBE}"/>
              </a:ext>
            </a:extLst>
          </p:cNvPr>
          <p:cNvGraphicFramePr>
            <a:graphicFrameLocks/>
          </p:cNvGraphicFramePr>
          <p:nvPr>
            <p:extLst>
              <p:ext uri="{D42A27DB-BD31-4B8C-83A1-F6EECF244321}">
                <p14:modId xmlns:p14="http://schemas.microsoft.com/office/powerpoint/2010/main" val="3548231327"/>
              </p:ext>
            </p:extLst>
          </p:nvPr>
        </p:nvGraphicFramePr>
        <p:xfrm>
          <a:off x="53340" y="492955"/>
          <a:ext cx="2336801" cy="3915044"/>
        </p:xfrm>
        <a:graphic>
          <a:graphicData uri="http://schemas.openxmlformats.org/drawingml/2006/table">
            <a:tbl>
              <a:tblPr firstRow="1" bandRow="1">
                <a:tableStyleId>{5C22544A-7EE6-4342-B048-85BDC9FD1C3A}</a:tableStyleId>
              </a:tblPr>
              <a:tblGrid>
                <a:gridCol w="2336801">
                  <a:extLst>
                    <a:ext uri="{9D8B030D-6E8A-4147-A177-3AD203B41FA5}">
                      <a16:colId xmlns:a16="http://schemas.microsoft.com/office/drawing/2014/main" val="20000"/>
                    </a:ext>
                  </a:extLst>
                </a:gridCol>
              </a:tblGrid>
              <a:tr h="559292">
                <a:tc>
                  <a:txBody>
                    <a:bodyPr/>
                    <a:lstStyle/>
                    <a:p>
                      <a:pPr algn="l"/>
                      <a:r>
                        <a:rPr lang="en-US" sz="1400">
                          <a:solidFill>
                            <a:schemeClr val="bg2">
                              <a:lumMod val="25000"/>
                            </a:schemeClr>
                          </a:solidFill>
                        </a:rPr>
                        <a:t>WINCC PROFESSIONAL</a:t>
                      </a:r>
                    </a:p>
                  </a:txBody>
                  <a:tcPr anchor="ctr">
                    <a:solidFill>
                      <a:schemeClr val="accent1"/>
                    </a:solidFill>
                  </a:tcPr>
                </a:tc>
                <a:extLst>
                  <a:ext uri="{0D108BD9-81ED-4DB2-BD59-A6C34878D82A}">
                    <a16:rowId xmlns:a16="http://schemas.microsoft.com/office/drawing/2014/main" val="10000"/>
                  </a:ext>
                </a:extLst>
              </a:tr>
              <a:tr h="559292">
                <a:tc>
                  <a:txBody>
                    <a:bodyPr/>
                    <a:lstStyle/>
                    <a:p>
                      <a:pPr algn="l"/>
                      <a:r>
                        <a:rPr lang="en-US" sz="1400" err="1">
                          <a:solidFill>
                            <a:schemeClr val="bg2">
                              <a:lumMod val="25000"/>
                            </a:schemeClr>
                          </a:solidFill>
                        </a:rPr>
                        <a:t>Giới</a:t>
                      </a:r>
                      <a:r>
                        <a:rPr lang="en-US" sz="1400">
                          <a:solidFill>
                            <a:schemeClr val="bg2">
                              <a:lumMod val="25000"/>
                            </a:schemeClr>
                          </a:solidFill>
                        </a:rPr>
                        <a:t> </a:t>
                      </a:r>
                      <a:r>
                        <a:rPr lang="en-US" sz="1400" err="1">
                          <a:solidFill>
                            <a:schemeClr val="bg2">
                              <a:lumMod val="25000"/>
                            </a:schemeClr>
                          </a:solidFill>
                        </a:rPr>
                        <a:t>thiệu</a:t>
                      </a:r>
                      <a:endParaRPr lang="en-US" sz="1400">
                        <a:solidFill>
                          <a:schemeClr val="bg2">
                            <a:lumMod val="25000"/>
                          </a:schemeClr>
                        </a:solidFill>
                      </a:endParaRPr>
                    </a:p>
                  </a:txBody>
                  <a:tcPr anchor="ctr">
                    <a:solidFill>
                      <a:schemeClr val="accent1"/>
                    </a:solidFill>
                  </a:tcPr>
                </a:tc>
                <a:extLst>
                  <a:ext uri="{0D108BD9-81ED-4DB2-BD59-A6C34878D82A}">
                    <a16:rowId xmlns:a16="http://schemas.microsoft.com/office/drawing/2014/main" val="10001"/>
                  </a:ext>
                </a:extLst>
              </a:tr>
              <a:tr h="5592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err="1">
                          <a:solidFill>
                            <a:schemeClr val="bg2">
                              <a:lumMod val="25000"/>
                            </a:schemeClr>
                          </a:solidFill>
                        </a:rPr>
                        <a:t>Tạo</a:t>
                      </a:r>
                      <a:r>
                        <a:rPr lang="en-US" sz="1400">
                          <a:solidFill>
                            <a:schemeClr val="bg2">
                              <a:lumMod val="25000"/>
                            </a:schemeClr>
                          </a:solidFill>
                        </a:rPr>
                        <a:t> </a:t>
                      </a:r>
                      <a:r>
                        <a:rPr lang="en-US" sz="1400" err="1">
                          <a:solidFill>
                            <a:schemeClr val="bg2">
                              <a:lumMod val="25000"/>
                            </a:schemeClr>
                          </a:solidFill>
                        </a:rPr>
                        <a:t>dự</a:t>
                      </a:r>
                      <a:r>
                        <a:rPr lang="en-US" sz="1400">
                          <a:solidFill>
                            <a:schemeClr val="bg2">
                              <a:lumMod val="25000"/>
                            </a:schemeClr>
                          </a:solidFill>
                        </a:rPr>
                        <a:t> </a:t>
                      </a:r>
                      <a:r>
                        <a:rPr lang="en-US" sz="1400" err="1">
                          <a:solidFill>
                            <a:schemeClr val="bg2">
                              <a:lumMod val="25000"/>
                            </a:schemeClr>
                          </a:solidFill>
                        </a:rPr>
                        <a:t>án</a:t>
                      </a:r>
                      <a:endParaRPr lang="en-US" sz="1400">
                        <a:solidFill>
                          <a:schemeClr val="bg2">
                            <a:lumMod val="25000"/>
                          </a:schemeClr>
                        </a:solidFill>
                      </a:endParaRPr>
                    </a:p>
                  </a:txBody>
                  <a:tcPr anchor="ctr">
                    <a:lnB w="12700" cmpd="sng">
                      <a:noFill/>
                    </a:lnB>
                    <a:solidFill>
                      <a:schemeClr val="accent1"/>
                    </a:solidFill>
                  </a:tcPr>
                </a:tc>
                <a:extLst>
                  <a:ext uri="{0D108BD9-81ED-4DB2-BD59-A6C34878D82A}">
                    <a16:rowId xmlns:a16="http://schemas.microsoft.com/office/drawing/2014/main" val="10002"/>
                  </a:ext>
                </a:extLst>
              </a:tr>
              <a:tr h="559292">
                <a:tc>
                  <a:txBody>
                    <a:bodyPr/>
                    <a:lstStyle/>
                    <a:p>
                      <a:pPr algn="l"/>
                      <a:r>
                        <a:rPr lang="en-US" sz="1400">
                          <a:solidFill>
                            <a:schemeClr val="bg2">
                              <a:lumMod val="25000"/>
                            </a:schemeClr>
                          </a:solidFill>
                        </a:rPr>
                        <a:t>Lưu trữ tags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3"/>
                  </a:ext>
                </a:extLst>
              </a:tr>
              <a:tr h="559292">
                <a:tc>
                  <a:txBody>
                    <a:bodyPr/>
                    <a:lstStyle/>
                    <a:p>
                      <a:pPr algn="l"/>
                      <a:r>
                        <a:rPr lang="en-US" sz="1400">
                          <a:solidFill>
                            <a:schemeClr val="bg2">
                              <a:lumMod val="25000"/>
                            </a:schemeClr>
                          </a:solidFill>
                        </a:rPr>
                        <a:t>Alarm, Trend, Faceplate</a:t>
                      </a:r>
                    </a:p>
                  </a:txBody>
                  <a:tcPr anchor="ctr">
                    <a:lnT w="12700" cmpd="sng">
                      <a:noFill/>
                    </a:lnT>
                    <a:solidFill>
                      <a:srgbClr val="FFFF00"/>
                    </a:solidFill>
                  </a:tcPr>
                </a:tc>
                <a:extLst>
                  <a:ext uri="{0D108BD9-81ED-4DB2-BD59-A6C34878D82A}">
                    <a16:rowId xmlns:a16="http://schemas.microsoft.com/office/drawing/2014/main" val="10004"/>
                  </a:ext>
                </a:extLst>
              </a:tr>
              <a:tr h="559292">
                <a:tc>
                  <a:txBody>
                    <a:bodyPr/>
                    <a:lstStyle/>
                    <a:p>
                      <a:pPr algn="l"/>
                      <a:r>
                        <a:rPr lang="en-US" sz="1400">
                          <a:solidFill>
                            <a:schemeClr val="bg2">
                              <a:lumMod val="25000"/>
                            </a:schemeClr>
                          </a:solidFill>
                        </a:rPr>
                        <a:t>User administration</a:t>
                      </a:r>
                    </a:p>
                  </a:txBody>
                  <a:tcPr anchor="ctr">
                    <a:solidFill>
                      <a:schemeClr val="accent1"/>
                    </a:solidFill>
                  </a:tcPr>
                </a:tc>
                <a:extLst>
                  <a:ext uri="{0D108BD9-81ED-4DB2-BD59-A6C34878D82A}">
                    <a16:rowId xmlns:a16="http://schemas.microsoft.com/office/drawing/2014/main" val="10005"/>
                  </a:ext>
                </a:extLst>
              </a:tr>
              <a:tr h="559292">
                <a:tc>
                  <a:txBody>
                    <a:bodyPr/>
                    <a:lstStyle/>
                    <a:p>
                      <a:r>
                        <a:rPr lang="en-US" sz="1400" b="0">
                          <a:solidFill>
                            <a:schemeClr val="accent6"/>
                          </a:solidFill>
                        </a:rPr>
                        <a:t>Kết nối S7-1200</a:t>
                      </a:r>
                    </a:p>
                  </a:txBody>
                  <a:tcPr anchor="ctr">
                    <a:solidFill>
                      <a:schemeClr val="accent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521716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7907661-047C-4DF7-A0EA-0E69E55792C7}"/>
              </a:ext>
            </a:extLst>
          </p:cNvPr>
          <p:cNvSpPr/>
          <p:nvPr/>
        </p:nvSpPr>
        <p:spPr>
          <a:xfrm>
            <a:off x="2079328" y="445321"/>
            <a:ext cx="5883572" cy="368049"/>
          </a:xfrm>
          <a:prstGeom prst="rect">
            <a:avLst/>
          </a:prstGeom>
        </p:spPr>
        <p:txBody>
          <a:bodyPr wrap="square">
            <a:spAutoFit/>
          </a:bodyPr>
          <a:lstStyle/>
          <a:p>
            <a:pPr marL="682625" indent="-342900" hangingPunct="0">
              <a:lnSpc>
                <a:spcPct val="120000"/>
              </a:lnSpc>
            </a:pPr>
            <a:r>
              <a:rPr lang="en-US" sz="1600" b="1">
                <a:solidFill>
                  <a:srgbClr val="002060"/>
                </a:solidFill>
                <a:latin typeface="+mj-lt"/>
                <a:ea typeface="Times New Roman" panose="02020603050405020304" pitchFamily="18" charset="0"/>
                <a:cs typeface="Times New Roman" panose="02020603050405020304" pitchFamily="18" charset="0"/>
              </a:rPr>
              <a:t>Hiển thị logs – Thực hành</a:t>
            </a:r>
            <a:endParaRPr lang="en-US" sz="1600">
              <a:solidFill>
                <a:srgbClr val="002060"/>
              </a:solidFill>
              <a:latin typeface="+mj-lt"/>
              <a:ea typeface="Times New Roman" panose="02020603050405020304" pitchFamily="18" charset="0"/>
              <a:cs typeface="Arial" pitchFamily="34" charset="0"/>
            </a:endParaRPr>
          </a:p>
        </p:txBody>
      </p:sp>
      <p:sp>
        <p:nvSpPr>
          <p:cNvPr id="22" name="Rectangle 21">
            <a:extLst>
              <a:ext uri="{FF2B5EF4-FFF2-40B4-BE49-F238E27FC236}">
                <a16:creationId xmlns:a16="http://schemas.microsoft.com/office/drawing/2014/main" id="{6BEEB457-AA41-4FF8-A59B-D0AE28FB29F2}"/>
              </a:ext>
            </a:extLst>
          </p:cNvPr>
          <p:cNvSpPr/>
          <p:nvPr/>
        </p:nvSpPr>
        <p:spPr>
          <a:xfrm>
            <a:off x="2380101" y="813370"/>
            <a:ext cx="4344549" cy="1516697"/>
          </a:xfrm>
          <a:prstGeom prst="rect">
            <a:avLst/>
          </a:prstGeom>
        </p:spPr>
        <p:txBody>
          <a:bodyPr wrap="square">
            <a:spAutoFit/>
          </a:bodyPr>
          <a:lstStyle/>
          <a:p>
            <a:pPr marL="457200" marR="0" lvl="0" indent="-285750" algn="just" defTabSz="914400" rtl="0" eaLnBrk="1" fontAlgn="auto" latinLnBrk="0" hangingPunct="0">
              <a:lnSpc>
                <a:spcPct val="120000"/>
              </a:lnSpc>
              <a:spcBef>
                <a:spcPts val="0"/>
              </a:spcBef>
              <a:spcAft>
                <a:spcPts val="0"/>
              </a:spcAft>
              <a:buClrTx/>
              <a:buSzTx/>
              <a:buFontTx/>
              <a:buChar char="-"/>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Thực hành:</a:t>
            </a:r>
          </a:p>
          <a:p>
            <a:pPr marL="685800" marR="0" lvl="0" indent="-285750" algn="just" defTabSz="914400" rtl="0" eaLnBrk="1" fontAlgn="auto" latinLnBrk="0" hangingPunct="0">
              <a:lnSpc>
                <a:spcPct val="120000"/>
              </a:lnSpc>
              <a:spcBef>
                <a:spcPts val="0"/>
              </a:spcBef>
              <a:spcAft>
                <a:spcPts val="0"/>
              </a:spcAft>
              <a:buClrTx/>
              <a:buSzTx/>
              <a:buFont typeface="Wingdings" panose="05000000000000000000" pitchFamily="2" charset="2"/>
              <a:buChar char="Ø"/>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Tạo giao diện, thêm đối tượng f(t) trend view và data table lên giao diện.</a:t>
            </a:r>
          </a:p>
          <a:p>
            <a:pPr marL="685800" marR="0" lvl="0" indent="-285750" algn="just" defTabSz="914400" rtl="0" eaLnBrk="1" fontAlgn="auto" latinLnBrk="0" hangingPunct="0">
              <a:lnSpc>
                <a:spcPct val="120000"/>
              </a:lnSpc>
              <a:spcBef>
                <a:spcPts val="0"/>
              </a:spcBef>
              <a:spcAft>
                <a:spcPts val="0"/>
              </a:spcAft>
              <a:buClrTx/>
              <a:buSzTx/>
              <a:buFont typeface="Wingdings" panose="05000000000000000000" pitchFamily="2" charset="2"/>
              <a:buChar char="Ø"/>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Cài đặt tag logging làm nguồn dữ liệu cho các đối tượng trên.</a:t>
            </a:r>
          </a:p>
          <a:p>
            <a:pPr marL="685800" marR="0" lvl="0" indent="-285750" algn="just" defTabSz="914400" rtl="0" eaLnBrk="1" fontAlgn="auto" latinLnBrk="0" hangingPunct="0">
              <a:lnSpc>
                <a:spcPct val="120000"/>
              </a:lnSpc>
              <a:spcBef>
                <a:spcPts val="0"/>
              </a:spcBef>
              <a:spcAft>
                <a:spcPts val="0"/>
              </a:spcAft>
              <a:buClrTx/>
              <a:buSzTx/>
              <a:buFont typeface="Wingdings" panose="05000000000000000000" pitchFamily="2" charset="2"/>
              <a:buChar char="Ø"/>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Chạy runtime và kiểm tra hoạt động của đối tượng. </a:t>
            </a:r>
          </a:p>
        </p:txBody>
      </p:sp>
      <p:pic>
        <p:nvPicPr>
          <p:cNvPr id="3" name="Picture 2">
            <a:extLst>
              <a:ext uri="{FF2B5EF4-FFF2-40B4-BE49-F238E27FC236}">
                <a16:creationId xmlns:a16="http://schemas.microsoft.com/office/drawing/2014/main" id="{9C7D3071-1FD6-4C65-83EB-AC2493897E04}"/>
              </a:ext>
            </a:extLst>
          </p:cNvPr>
          <p:cNvPicPr>
            <a:picLocks noChangeAspect="1"/>
          </p:cNvPicPr>
          <p:nvPr/>
        </p:nvPicPr>
        <p:blipFill>
          <a:blip r:embed="rId3"/>
          <a:stretch>
            <a:fillRect/>
          </a:stretch>
        </p:blipFill>
        <p:spPr>
          <a:xfrm>
            <a:off x="7933731" y="900113"/>
            <a:ext cx="3721260" cy="2316916"/>
          </a:xfrm>
          <a:prstGeom prst="rect">
            <a:avLst/>
          </a:prstGeom>
        </p:spPr>
      </p:pic>
      <p:pic>
        <p:nvPicPr>
          <p:cNvPr id="5" name="Picture 4">
            <a:extLst>
              <a:ext uri="{FF2B5EF4-FFF2-40B4-BE49-F238E27FC236}">
                <a16:creationId xmlns:a16="http://schemas.microsoft.com/office/drawing/2014/main" id="{65F8D5F0-13F7-4200-A0C9-8E4E7AE9634B}"/>
              </a:ext>
            </a:extLst>
          </p:cNvPr>
          <p:cNvPicPr>
            <a:picLocks noChangeAspect="1"/>
          </p:cNvPicPr>
          <p:nvPr/>
        </p:nvPicPr>
        <p:blipFill>
          <a:blip r:embed="rId4"/>
          <a:stretch>
            <a:fillRect/>
          </a:stretch>
        </p:blipFill>
        <p:spPr>
          <a:xfrm>
            <a:off x="2633798" y="3429000"/>
            <a:ext cx="9021193" cy="3105825"/>
          </a:xfrm>
          <a:prstGeom prst="rect">
            <a:avLst/>
          </a:prstGeom>
        </p:spPr>
      </p:pic>
      <p:graphicFrame>
        <p:nvGraphicFramePr>
          <p:cNvPr id="7" name="Content Placeholder 5">
            <a:extLst>
              <a:ext uri="{FF2B5EF4-FFF2-40B4-BE49-F238E27FC236}">
                <a16:creationId xmlns:a16="http://schemas.microsoft.com/office/drawing/2014/main" id="{B8C69DD0-AD35-4F81-9EEF-BF107B3CAA0D}"/>
              </a:ext>
            </a:extLst>
          </p:cNvPr>
          <p:cNvGraphicFramePr>
            <a:graphicFrameLocks/>
          </p:cNvGraphicFramePr>
          <p:nvPr>
            <p:extLst>
              <p:ext uri="{D42A27DB-BD31-4B8C-83A1-F6EECF244321}">
                <p14:modId xmlns:p14="http://schemas.microsoft.com/office/powerpoint/2010/main" val="3548231327"/>
              </p:ext>
            </p:extLst>
          </p:nvPr>
        </p:nvGraphicFramePr>
        <p:xfrm>
          <a:off x="53340" y="492955"/>
          <a:ext cx="2336801" cy="3915044"/>
        </p:xfrm>
        <a:graphic>
          <a:graphicData uri="http://schemas.openxmlformats.org/drawingml/2006/table">
            <a:tbl>
              <a:tblPr firstRow="1" bandRow="1">
                <a:tableStyleId>{5C22544A-7EE6-4342-B048-85BDC9FD1C3A}</a:tableStyleId>
              </a:tblPr>
              <a:tblGrid>
                <a:gridCol w="2336801">
                  <a:extLst>
                    <a:ext uri="{9D8B030D-6E8A-4147-A177-3AD203B41FA5}">
                      <a16:colId xmlns:a16="http://schemas.microsoft.com/office/drawing/2014/main" val="20000"/>
                    </a:ext>
                  </a:extLst>
                </a:gridCol>
              </a:tblGrid>
              <a:tr h="559292">
                <a:tc>
                  <a:txBody>
                    <a:bodyPr/>
                    <a:lstStyle/>
                    <a:p>
                      <a:pPr algn="l"/>
                      <a:r>
                        <a:rPr lang="en-US" sz="1400">
                          <a:solidFill>
                            <a:schemeClr val="bg2">
                              <a:lumMod val="25000"/>
                            </a:schemeClr>
                          </a:solidFill>
                        </a:rPr>
                        <a:t>WINCC PROFESSIONAL</a:t>
                      </a:r>
                    </a:p>
                  </a:txBody>
                  <a:tcPr anchor="ctr">
                    <a:solidFill>
                      <a:schemeClr val="accent1"/>
                    </a:solidFill>
                  </a:tcPr>
                </a:tc>
                <a:extLst>
                  <a:ext uri="{0D108BD9-81ED-4DB2-BD59-A6C34878D82A}">
                    <a16:rowId xmlns:a16="http://schemas.microsoft.com/office/drawing/2014/main" val="10000"/>
                  </a:ext>
                </a:extLst>
              </a:tr>
              <a:tr h="559292">
                <a:tc>
                  <a:txBody>
                    <a:bodyPr/>
                    <a:lstStyle/>
                    <a:p>
                      <a:pPr algn="l"/>
                      <a:r>
                        <a:rPr lang="en-US" sz="1400" err="1">
                          <a:solidFill>
                            <a:schemeClr val="bg2">
                              <a:lumMod val="25000"/>
                            </a:schemeClr>
                          </a:solidFill>
                        </a:rPr>
                        <a:t>Giới</a:t>
                      </a:r>
                      <a:r>
                        <a:rPr lang="en-US" sz="1400">
                          <a:solidFill>
                            <a:schemeClr val="bg2">
                              <a:lumMod val="25000"/>
                            </a:schemeClr>
                          </a:solidFill>
                        </a:rPr>
                        <a:t> </a:t>
                      </a:r>
                      <a:r>
                        <a:rPr lang="en-US" sz="1400" err="1">
                          <a:solidFill>
                            <a:schemeClr val="bg2">
                              <a:lumMod val="25000"/>
                            </a:schemeClr>
                          </a:solidFill>
                        </a:rPr>
                        <a:t>thiệu</a:t>
                      </a:r>
                      <a:endParaRPr lang="en-US" sz="1400">
                        <a:solidFill>
                          <a:schemeClr val="bg2">
                            <a:lumMod val="25000"/>
                          </a:schemeClr>
                        </a:solidFill>
                      </a:endParaRPr>
                    </a:p>
                  </a:txBody>
                  <a:tcPr anchor="ctr">
                    <a:solidFill>
                      <a:schemeClr val="accent1"/>
                    </a:solidFill>
                  </a:tcPr>
                </a:tc>
                <a:extLst>
                  <a:ext uri="{0D108BD9-81ED-4DB2-BD59-A6C34878D82A}">
                    <a16:rowId xmlns:a16="http://schemas.microsoft.com/office/drawing/2014/main" val="10001"/>
                  </a:ext>
                </a:extLst>
              </a:tr>
              <a:tr h="5592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err="1">
                          <a:solidFill>
                            <a:schemeClr val="bg2">
                              <a:lumMod val="25000"/>
                            </a:schemeClr>
                          </a:solidFill>
                        </a:rPr>
                        <a:t>Tạo</a:t>
                      </a:r>
                      <a:r>
                        <a:rPr lang="en-US" sz="1400">
                          <a:solidFill>
                            <a:schemeClr val="bg2">
                              <a:lumMod val="25000"/>
                            </a:schemeClr>
                          </a:solidFill>
                        </a:rPr>
                        <a:t> </a:t>
                      </a:r>
                      <a:r>
                        <a:rPr lang="en-US" sz="1400" err="1">
                          <a:solidFill>
                            <a:schemeClr val="bg2">
                              <a:lumMod val="25000"/>
                            </a:schemeClr>
                          </a:solidFill>
                        </a:rPr>
                        <a:t>dự</a:t>
                      </a:r>
                      <a:r>
                        <a:rPr lang="en-US" sz="1400">
                          <a:solidFill>
                            <a:schemeClr val="bg2">
                              <a:lumMod val="25000"/>
                            </a:schemeClr>
                          </a:solidFill>
                        </a:rPr>
                        <a:t> </a:t>
                      </a:r>
                      <a:r>
                        <a:rPr lang="en-US" sz="1400" err="1">
                          <a:solidFill>
                            <a:schemeClr val="bg2">
                              <a:lumMod val="25000"/>
                            </a:schemeClr>
                          </a:solidFill>
                        </a:rPr>
                        <a:t>án</a:t>
                      </a:r>
                      <a:endParaRPr lang="en-US" sz="1400">
                        <a:solidFill>
                          <a:schemeClr val="bg2">
                            <a:lumMod val="25000"/>
                          </a:schemeClr>
                        </a:solidFill>
                      </a:endParaRPr>
                    </a:p>
                  </a:txBody>
                  <a:tcPr anchor="ctr">
                    <a:lnB w="12700" cmpd="sng">
                      <a:noFill/>
                    </a:lnB>
                    <a:solidFill>
                      <a:schemeClr val="accent1"/>
                    </a:solidFill>
                  </a:tcPr>
                </a:tc>
                <a:extLst>
                  <a:ext uri="{0D108BD9-81ED-4DB2-BD59-A6C34878D82A}">
                    <a16:rowId xmlns:a16="http://schemas.microsoft.com/office/drawing/2014/main" val="10002"/>
                  </a:ext>
                </a:extLst>
              </a:tr>
              <a:tr h="559292">
                <a:tc>
                  <a:txBody>
                    <a:bodyPr/>
                    <a:lstStyle/>
                    <a:p>
                      <a:pPr algn="l"/>
                      <a:r>
                        <a:rPr lang="en-US" sz="1400">
                          <a:solidFill>
                            <a:schemeClr val="bg2">
                              <a:lumMod val="25000"/>
                            </a:schemeClr>
                          </a:solidFill>
                        </a:rPr>
                        <a:t>Lưu trữ tags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3"/>
                  </a:ext>
                </a:extLst>
              </a:tr>
              <a:tr h="559292">
                <a:tc>
                  <a:txBody>
                    <a:bodyPr/>
                    <a:lstStyle/>
                    <a:p>
                      <a:pPr algn="l"/>
                      <a:r>
                        <a:rPr lang="en-US" sz="1400">
                          <a:solidFill>
                            <a:schemeClr val="bg2">
                              <a:lumMod val="25000"/>
                            </a:schemeClr>
                          </a:solidFill>
                        </a:rPr>
                        <a:t>Alarm, Trend, Faceplate</a:t>
                      </a:r>
                    </a:p>
                  </a:txBody>
                  <a:tcPr anchor="ctr">
                    <a:lnT w="12700" cmpd="sng">
                      <a:noFill/>
                    </a:lnT>
                    <a:solidFill>
                      <a:srgbClr val="FFFF00"/>
                    </a:solidFill>
                  </a:tcPr>
                </a:tc>
                <a:extLst>
                  <a:ext uri="{0D108BD9-81ED-4DB2-BD59-A6C34878D82A}">
                    <a16:rowId xmlns:a16="http://schemas.microsoft.com/office/drawing/2014/main" val="10004"/>
                  </a:ext>
                </a:extLst>
              </a:tr>
              <a:tr h="559292">
                <a:tc>
                  <a:txBody>
                    <a:bodyPr/>
                    <a:lstStyle/>
                    <a:p>
                      <a:pPr algn="l"/>
                      <a:r>
                        <a:rPr lang="en-US" sz="1400">
                          <a:solidFill>
                            <a:schemeClr val="bg2">
                              <a:lumMod val="25000"/>
                            </a:schemeClr>
                          </a:solidFill>
                        </a:rPr>
                        <a:t>User administration</a:t>
                      </a:r>
                    </a:p>
                  </a:txBody>
                  <a:tcPr anchor="ctr">
                    <a:solidFill>
                      <a:schemeClr val="accent1"/>
                    </a:solidFill>
                  </a:tcPr>
                </a:tc>
                <a:extLst>
                  <a:ext uri="{0D108BD9-81ED-4DB2-BD59-A6C34878D82A}">
                    <a16:rowId xmlns:a16="http://schemas.microsoft.com/office/drawing/2014/main" val="10005"/>
                  </a:ext>
                </a:extLst>
              </a:tr>
              <a:tr h="559292">
                <a:tc>
                  <a:txBody>
                    <a:bodyPr/>
                    <a:lstStyle/>
                    <a:p>
                      <a:r>
                        <a:rPr lang="en-US" sz="1400" b="0">
                          <a:solidFill>
                            <a:schemeClr val="accent6"/>
                          </a:solidFill>
                        </a:rPr>
                        <a:t>Kết nối S7-1200</a:t>
                      </a:r>
                    </a:p>
                  </a:txBody>
                  <a:tcPr anchor="ctr">
                    <a:solidFill>
                      <a:schemeClr val="accent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441777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7907661-047C-4DF7-A0EA-0E69E55792C7}"/>
              </a:ext>
            </a:extLst>
          </p:cNvPr>
          <p:cNvSpPr/>
          <p:nvPr/>
        </p:nvSpPr>
        <p:spPr>
          <a:xfrm>
            <a:off x="2079328" y="445321"/>
            <a:ext cx="5883572" cy="368049"/>
          </a:xfrm>
          <a:prstGeom prst="rect">
            <a:avLst/>
          </a:prstGeom>
        </p:spPr>
        <p:txBody>
          <a:bodyPr wrap="square">
            <a:spAutoFit/>
          </a:bodyPr>
          <a:lstStyle/>
          <a:p>
            <a:pPr marL="682625" indent="-342900" hangingPunct="0">
              <a:lnSpc>
                <a:spcPct val="120000"/>
              </a:lnSpc>
            </a:pPr>
            <a:r>
              <a:rPr lang="en-US" sz="1600" b="1">
                <a:solidFill>
                  <a:srgbClr val="002060"/>
                </a:solidFill>
                <a:latin typeface="+mj-lt"/>
                <a:ea typeface="Times New Roman" panose="02020603050405020304" pitchFamily="18" charset="0"/>
                <a:cs typeface="Times New Roman" panose="02020603050405020304" pitchFamily="18" charset="0"/>
              </a:rPr>
              <a:t>Faceplate – Giới thiệu</a:t>
            </a:r>
            <a:endParaRPr lang="en-US" sz="1600">
              <a:solidFill>
                <a:srgbClr val="002060"/>
              </a:solidFill>
              <a:latin typeface="+mj-lt"/>
              <a:ea typeface="Times New Roman" panose="02020603050405020304" pitchFamily="18" charset="0"/>
              <a:cs typeface="Arial" pitchFamily="34" charset="0"/>
            </a:endParaRPr>
          </a:p>
        </p:txBody>
      </p:sp>
      <p:graphicFrame>
        <p:nvGraphicFramePr>
          <p:cNvPr id="4" name="Diagram 3">
            <a:extLst>
              <a:ext uri="{FF2B5EF4-FFF2-40B4-BE49-F238E27FC236}">
                <a16:creationId xmlns:a16="http://schemas.microsoft.com/office/drawing/2014/main" id="{45DA76EE-39CD-4681-90DC-A447E3DAE2D2}"/>
              </a:ext>
            </a:extLst>
          </p:cNvPr>
          <p:cNvGraphicFramePr/>
          <p:nvPr>
            <p:extLst>
              <p:ext uri="{D42A27DB-BD31-4B8C-83A1-F6EECF244321}">
                <p14:modId xmlns:p14="http://schemas.microsoft.com/office/powerpoint/2010/main" val="937664229"/>
              </p:ext>
            </p:extLst>
          </p:nvPr>
        </p:nvGraphicFramePr>
        <p:xfrm>
          <a:off x="2847975" y="1362836"/>
          <a:ext cx="8382000" cy="41323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Content Placeholder 5">
            <a:extLst>
              <a:ext uri="{FF2B5EF4-FFF2-40B4-BE49-F238E27FC236}">
                <a16:creationId xmlns:a16="http://schemas.microsoft.com/office/drawing/2014/main" id="{91CAA44A-F1EB-4997-9474-0E62162D598B}"/>
              </a:ext>
            </a:extLst>
          </p:cNvPr>
          <p:cNvGraphicFramePr>
            <a:graphicFrameLocks/>
          </p:cNvGraphicFramePr>
          <p:nvPr>
            <p:extLst>
              <p:ext uri="{D42A27DB-BD31-4B8C-83A1-F6EECF244321}">
                <p14:modId xmlns:p14="http://schemas.microsoft.com/office/powerpoint/2010/main" val="3548231327"/>
              </p:ext>
            </p:extLst>
          </p:nvPr>
        </p:nvGraphicFramePr>
        <p:xfrm>
          <a:off x="53340" y="492955"/>
          <a:ext cx="2336801" cy="3915044"/>
        </p:xfrm>
        <a:graphic>
          <a:graphicData uri="http://schemas.openxmlformats.org/drawingml/2006/table">
            <a:tbl>
              <a:tblPr firstRow="1" bandRow="1">
                <a:tableStyleId>{5C22544A-7EE6-4342-B048-85BDC9FD1C3A}</a:tableStyleId>
              </a:tblPr>
              <a:tblGrid>
                <a:gridCol w="2336801">
                  <a:extLst>
                    <a:ext uri="{9D8B030D-6E8A-4147-A177-3AD203B41FA5}">
                      <a16:colId xmlns:a16="http://schemas.microsoft.com/office/drawing/2014/main" val="20000"/>
                    </a:ext>
                  </a:extLst>
                </a:gridCol>
              </a:tblGrid>
              <a:tr h="559292">
                <a:tc>
                  <a:txBody>
                    <a:bodyPr/>
                    <a:lstStyle/>
                    <a:p>
                      <a:pPr algn="l"/>
                      <a:r>
                        <a:rPr lang="en-US" sz="1400">
                          <a:solidFill>
                            <a:schemeClr val="bg2">
                              <a:lumMod val="25000"/>
                            </a:schemeClr>
                          </a:solidFill>
                        </a:rPr>
                        <a:t>WINCC PROFESSIONAL</a:t>
                      </a:r>
                    </a:p>
                  </a:txBody>
                  <a:tcPr anchor="ctr">
                    <a:solidFill>
                      <a:schemeClr val="accent1"/>
                    </a:solidFill>
                  </a:tcPr>
                </a:tc>
                <a:extLst>
                  <a:ext uri="{0D108BD9-81ED-4DB2-BD59-A6C34878D82A}">
                    <a16:rowId xmlns:a16="http://schemas.microsoft.com/office/drawing/2014/main" val="10000"/>
                  </a:ext>
                </a:extLst>
              </a:tr>
              <a:tr h="559292">
                <a:tc>
                  <a:txBody>
                    <a:bodyPr/>
                    <a:lstStyle/>
                    <a:p>
                      <a:pPr algn="l"/>
                      <a:r>
                        <a:rPr lang="en-US" sz="1400" err="1">
                          <a:solidFill>
                            <a:schemeClr val="bg2">
                              <a:lumMod val="25000"/>
                            </a:schemeClr>
                          </a:solidFill>
                        </a:rPr>
                        <a:t>Giới</a:t>
                      </a:r>
                      <a:r>
                        <a:rPr lang="en-US" sz="1400">
                          <a:solidFill>
                            <a:schemeClr val="bg2">
                              <a:lumMod val="25000"/>
                            </a:schemeClr>
                          </a:solidFill>
                        </a:rPr>
                        <a:t> </a:t>
                      </a:r>
                      <a:r>
                        <a:rPr lang="en-US" sz="1400" err="1">
                          <a:solidFill>
                            <a:schemeClr val="bg2">
                              <a:lumMod val="25000"/>
                            </a:schemeClr>
                          </a:solidFill>
                        </a:rPr>
                        <a:t>thiệu</a:t>
                      </a:r>
                      <a:endParaRPr lang="en-US" sz="1400">
                        <a:solidFill>
                          <a:schemeClr val="bg2">
                            <a:lumMod val="25000"/>
                          </a:schemeClr>
                        </a:solidFill>
                      </a:endParaRPr>
                    </a:p>
                  </a:txBody>
                  <a:tcPr anchor="ctr">
                    <a:solidFill>
                      <a:schemeClr val="accent1"/>
                    </a:solidFill>
                  </a:tcPr>
                </a:tc>
                <a:extLst>
                  <a:ext uri="{0D108BD9-81ED-4DB2-BD59-A6C34878D82A}">
                    <a16:rowId xmlns:a16="http://schemas.microsoft.com/office/drawing/2014/main" val="10001"/>
                  </a:ext>
                </a:extLst>
              </a:tr>
              <a:tr h="5592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err="1">
                          <a:solidFill>
                            <a:schemeClr val="bg2">
                              <a:lumMod val="25000"/>
                            </a:schemeClr>
                          </a:solidFill>
                        </a:rPr>
                        <a:t>Tạo</a:t>
                      </a:r>
                      <a:r>
                        <a:rPr lang="en-US" sz="1400">
                          <a:solidFill>
                            <a:schemeClr val="bg2">
                              <a:lumMod val="25000"/>
                            </a:schemeClr>
                          </a:solidFill>
                        </a:rPr>
                        <a:t> </a:t>
                      </a:r>
                      <a:r>
                        <a:rPr lang="en-US" sz="1400" err="1">
                          <a:solidFill>
                            <a:schemeClr val="bg2">
                              <a:lumMod val="25000"/>
                            </a:schemeClr>
                          </a:solidFill>
                        </a:rPr>
                        <a:t>dự</a:t>
                      </a:r>
                      <a:r>
                        <a:rPr lang="en-US" sz="1400">
                          <a:solidFill>
                            <a:schemeClr val="bg2">
                              <a:lumMod val="25000"/>
                            </a:schemeClr>
                          </a:solidFill>
                        </a:rPr>
                        <a:t> </a:t>
                      </a:r>
                      <a:r>
                        <a:rPr lang="en-US" sz="1400" err="1">
                          <a:solidFill>
                            <a:schemeClr val="bg2">
                              <a:lumMod val="25000"/>
                            </a:schemeClr>
                          </a:solidFill>
                        </a:rPr>
                        <a:t>án</a:t>
                      </a:r>
                      <a:endParaRPr lang="en-US" sz="1400">
                        <a:solidFill>
                          <a:schemeClr val="bg2">
                            <a:lumMod val="25000"/>
                          </a:schemeClr>
                        </a:solidFill>
                      </a:endParaRPr>
                    </a:p>
                  </a:txBody>
                  <a:tcPr anchor="ctr">
                    <a:lnB w="12700" cmpd="sng">
                      <a:noFill/>
                    </a:lnB>
                    <a:solidFill>
                      <a:schemeClr val="accent1"/>
                    </a:solidFill>
                  </a:tcPr>
                </a:tc>
                <a:extLst>
                  <a:ext uri="{0D108BD9-81ED-4DB2-BD59-A6C34878D82A}">
                    <a16:rowId xmlns:a16="http://schemas.microsoft.com/office/drawing/2014/main" val="10002"/>
                  </a:ext>
                </a:extLst>
              </a:tr>
              <a:tr h="559292">
                <a:tc>
                  <a:txBody>
                    <a:bodyPr/>
                    <a:lstStyle/>
                    <a:p>
                      <a:pPr algn="l"/>
                      <a:r>
                        <a:rPr lang="en-US" sz="1400">
                          <a:solidFill>
                            <a:schemeClr val="bg2">
                              <a:lumMod val="25000"/>
                            </a:schemeClr>
                          </a:solidFill>
                        </a:rPr>
                        <a:t>Lưu trữ tags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3"/>
                  </a:ext>
                </a:extLst>
              </a:tr>
              <a:tr h="559292">
                <a:tc>
                  <a:txBody>
                    <a:bodyPr/>
                    <a:lstStyle/>
                    <a:p>
                      <a:pPr algn="l"/>
                      <a:r>
                        <a:rPr lang="en-US" sz="1400">
                          <a:solidFill>
                            <a:schemeClr val="bg2">
                              <a:lumMod val="25000"/>
                            </a:schemeClr>
                          </a:solidFill>
                        </a:rPr>
                        <a:t>Alarm, Trend, Faceplate</a:t>
                      </a:r>
                    </a:p>
                  </a:txBody>
                  <a:tcPr anchor="ctr">
                    <a:lnT w="12700" cmpd="sng">
                      <a:noFill/>
                    </a:lnT>
                    <a:solidFill>
                      <a:srgbClr val="FFFF00"/>
                    </a:solidFill>
                  </a:tcPr>
                </a:tc>
                <a:extLst>
                  <a:ext uri="{0D108BD9-81ED-4DB2-BD59-A6C34878D82A}">
                    <a16:rowId xmlns:a16="http://schemas.microsoft.com/office/drawing/2014/main" val="10004"/>
                  </a:ext>
                </a:extLst>
              </a:tr>
              <a:tr h="559292">
                <a:tc>
                  <a:txBody>
                    <a:bodyPr/>
                    <a:lstStyle/>
                    <a:p>
                      <a:pPr algn="l"/>
                      <a:r>
                        <a:rPr lang="en-US" sz="1400">
                          <a:solidFill>
                            <a:schemeClr val="bg2">
                              <a:lumMod val="25000"/>
                            </a:schemeClr>
                          </a:solidFill>
                        </a:rPr>
                        <a:t>User administration</a:t>
                      </a:r>
                    </a:p>
                  </a:txBody>
                  <a:tcPr anchor="ctr">
                    <a:solidFill>
                      <a:schemeClr val="accent1"/>
                    </a:solidFill>
                  </a:tcPr>
                </a:tc>
                <a:extLst>
                  <a:ext uri="{0D108BD9-81ED-4DB2-BD59-A6C34878D82A}">
                    <a16:rowId xmlns:a16="http://schemas.microsoft.com/office/drawing/2014/main" val="10005"/>
                  </a:ext>
                </a:extLst>
              </a:tr>
              <a:tr h="559292">
                <a:tc>
                  <a:txBody>
                    <a:bodyPr/>
                    <a:lstStyle/>
                    <a:p>
                      <a:r>
                        <a:rPr lang="en-US" sz="1400" b="0">
                          <a:solidFill>
                            <a:schemeClr val="accent6"/>
                          </a:solidFill>
                        </a:rPr>
                        <a:t>Kết nối S7-1200</a:t>
                      </a:r>
                    </a:p>
                  </a:txBody>
                  <a:tcPr anchor="ctr">
                    <a:solidFill>
                      <a:schemeClr val="accent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990923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2584497-DE59-41F5-AB29-6E162BD3D27A}"/>
              </a:ext>
            </a:extLst>
          </p:cNvPr>
          <p:cNvSpPr/>
          <p:nvPr/>
        </p:nvSpPr>
        <p:spPr>
          <a:xfrm>
            <a:off x="2079328" y="445321"/>
            <a:ext cx="5178721" cy="368049"/>
          </a:xfrm>
          <a:prstGeom prst="rect">
            <a:avLst/>
          </a:prstGeom>
        </p:spPr>
        <p:txBody>
          <a:bodyPr wrap="square">
            <a:spAutoFit/>
          </a:bodyPr>
          <a:lstStyle/>
          <a:p>
            <a:pPr marL="682625" indent="-342900" hangingPunct="0">
              <a:lnSpc>
                <a:spcPct val="120000"/>
              </a:lnSpc>
            </a:pPr>
            <a:r>
              <a:rPr lang="en-US" sz="1600" b="1">
                <a:solidFill>
                  <a:srgbClr val="002060"/>
                </a:solidFill>
                <a:latin typeface="+mj-lt"/>
                <a:ea typeface="Times New Roman" panose="02020603050405020304" pitchFamily="18" charset="0"/>
                <a:cs typeface="Times New Roman" panose="02020603050405020304" pitchFamily="18" charset="0"/>
              </a:rPr>
              <a:t>Tạo dự án mới</a:t>
            </a:r>
            <a:endParaRPr lang="en-US" sz="1600">
              <a:solidFill>
                <a:srgbClr val="002060"/>
              </a:solidFill>
              <a:latin typeface="+mj-lt"/>
              <a:ea typeface="Times New Roman" panose="02020603050405020304" pitchFamily="18" charset="0"/>
              <a:cs typeface="Arial" pitchFamily="34" charset="0"/>
            </a:endParaRPr>
          </a:p>
        </p:txBody>
      </p:sp>
      <p:pic>
        <p:nvPicPr>
          <p:cNvPr id="5" name="Picture 4" descr="Graphical user interface, text, application&#10;&#10;Description automatically generated">
            <a:extLst>
              <a:ext uri="{FF2B5EF4-FFF2-40B4-BE49-F238E27FC236}">
                <a16:creationId xmlns:a16="http://schemas.microsoft.com/office/drawing/2014/main" id="{001A0D53-501E-42BC-A433-246572FEBF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8053" y="813370"/>
            <a:ext cx="4391113" cy="2376233"/>
          </a:xfrm>
          <a:prstGeom prst="rect">
            <a:avLst/>
          </a:prstGeom>
          <a:ln w="12700">
            <a:solidFill>
              <a:schemeClr val="accent1"/>
            </a:solidFill>
          </a:ln>
        </p:spPr>
      </p:pic>
      <p:sp>
        <p:nvSpPr>
          <p:cNvPr id="14" name="Rectangle 13">
            <a:extLst>
              <a:ext uri="{FF2B5EF4-FFF2-40B4-BE49-F238E27FC236}">
                <a16:creationId xmlns:a16="http://schemas.microsoft.com/office/drawing/2014/main" id="{323B1143-EB42-46D5-B029-80824086BD2B}"/>
              </a:ext>
            </a:extLst>
          </p:cNvPr>
          <p:cNvSpPr/>
          <p:nvPr/>
        </p:nvSpPr>
        <p:spPr>
          <a:xfrm>
            <a:off x="3742981" y="3151688"/>
            <a:ext cx="2336801" cy="316369"/>
          </a:xfrm>
          <a:prstGeom prst="rect">
            <a:avLst/>
          </a:prstGeom>
        </p:spPr>
        <p:txBody>
          <a:bodyPr wrap="square">
            <a:spAutoFit/>
          </a:bodyPr>
          <a:lstStyle/>
          <a:p>
            <a:pPr marL="461963" marR="0" algn="just" hangingPunct="0">
              <a:lnSpc>
                <a:spcPct val="120000"/>
              </a:lnSpc>
              <a:spcBef>
                <a:spcPts val="0"/>
              </a:spcBef>
              <a:spcAft>
                <a:spcPts val="0"/>
              </a:spcAft>
            </a:pPr>
            <a:r>
              <a:rPr lang="en-US" sz="1300" i="1">
                <a:solidFill>
                  <a:schemeClr val="accent6">
                    <a:lumMod val="50000"/>
                  </a:schemeClr>
                </a:solidFill>
                <a:ea typeface="Times New Roman" panose="02020603050405020304" pitchFamily="18" charset="0"/>
                <a:cs typeface="Times New Roman" panose="02020603050405020304" pitchFamily="18" charset="0"/>
              </a:rPr>
              <a:t>1. Create new project</a:t>
            </a:r>
          </a:p>
        </p:txBody>
      </p:sp>
      <p:pic>
        <p:nvPicPr>
          <p:cNvPr id="9" name="Picture 8" descr="Graphical user interface, application&#10;&#10;Description automatically generated">
            <a:extLst>
              <a:ext uri="{FF2B5EF4-FFF2-40B4-BE49-F238E27FC236}">
                <a16:creationId xmlns:a16="http://schemas.microsoft.com/office/drawing/2014/main" id="{80A3CF8D-7A4B-4149-B35D-C3F463C1A6D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43758" y="807233"/>
            <a:ext cx="2419754" cy="2382370"/>
          </a:xfrm>
          <a:prstGeom prst="rect">
            <a:avLst/>
          </a:prstGeom>
          <a:ln w="12700">
            <a:solidFill>
              <a:schemeClr val="accent1"/>
            </a:solidFill>
          </a:ln>
        </p:spPr>
      </p:pic>
      <p:sp>
        <p:nvSpPr>
          <p:cNvPr id="19" name="Rectangle 18">
            <a:extLst>
              <a:ext uri="{FF2B5EF4-FFF2-40B4-BE49-F238E27FC236}">
                <a16:creationId xmlns:a16="http://schemas.microsoft.com/office/drawing/2014/main" id="{7F48F445-B992-4BB9-9505-537C905CDCEE}"/>
              </a:ext>
            </a:extLst>
          </p:cNvPr>
          <p:cNvSpPr/>
          <p:nvPr/>
        </p:nvSpPr>
        <p:spPr>
          <a:xfrm>
            <a:off x="8558517" y="3151688"/>
            <a:ext cx="2336801" cy="316369"/>
          </a:xfrm>
          <a:prstGeom prst="rect">
            <a:avLst/>
          </a:prstGeom>
        </p:spPr>
        <p:txBody>
          <a:bodyPr wrap="square">
            <a:spAutoFit/>
          </a:bodyPr>
          <a:lstStyle/>
          <a:p>
            <a:pPr marL="461963" marR="0" algn="just" hangingPunct="0">
              <a:lnSpc>
                <a:spcPct val="120000"/>
              </a:lnSpc>
              <a:spcBef>
                <a:spcPts val="0"/>
              </a:spcBef>
              <a:spcAft>
                <a:spcPts val="0"/>
              </a:spcAft>
            </a:pPr>
            <a:r>
              <a:rPr lang="en-US" sz="1300" i="1">
                <a:solidFill>
                  <a:schemeClr val="accent6">
                    <a:lumMod val="50000"/>
                  </a:schemeClr>
                </a:solidFill>
                <a:ea typeface="Times New Roman" panose="02020603050405020304" pitchFamily="18" charset="0"/>
                <a:cs typeface="Times New Roman" panose="02020603050405020304" pitchFamily="18" charset="0"/>
              </a:rPr>
              <a:t>2. Lựa chọn PC Station</a:t>
            </a:r>
          </a:p>
        </p:txBody>
      </p:sp>
      <p:pic>
        <p:nvPicPr>
          <p:cNvPr id="13" name="Picture 12" descr="Graphical user interface, application&#10;&#10;Description automatically generated">
            <a:extLst>
              <a:ext uri="{FF2B5EF4-FFF2-40B4-BE49-F238E27FC236}">
                <a16:creationId xmlns:a16="http://schemas.microsoft.com/office/drawing/2014/main" id="{AE823AED-DD2A-40D8-B6E2-74B33761F0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13598" y="3684760"/>
            <a:ext cx="4395568" cy="3019918"/>
          </a:xfrm>
          <a:prstGeom prst="rect">
            <a:avLst/>
          </a:prstGeom>
        </p:spPr>
      </p:pic>
      <p:sp>
        <p:nvSpPr>
          <p:cNvPr id="23" name="Rectangle 22">
            <a:extLst>
              <a:ext uri="{FF2B5EF4-FFF2-40B4-BE49-F238E27FC236}">
                <a16:creationId xmlns:a16="http://schemas.microsoft.com/office/drawing/2014/main" id="{4CB56A91-7E7C-4A1B-82F0-DE262E7D57FF}"/>
              </a:ext>
            </a:extLst>
          </p:cNvPr>
          <p:cNvSpPr/>
          <p:nvPr/>
        </p:nvSpPr>
        <p:spPr>
          <a:xfrm>
            <a:off x="5771805" y="6318942"/>
            <a:ext cx="2336801" cy="316369"/>
          </a:xfrm>
          <a:prstGeom prst="rect">
            <a:avLst/>
          </a:prstGeom>
        </p:spPr>
        <p:txBody>
          <a:bodyPr wrap="square">
            <a:spAutoFit/>
          </a:bodyPr>
          <a:lstStyle/>
          <a:p>
            <a:pPr marL="461963" marR="0" algn="just" hangingPunct="0">
              <a:lnSpc>
                <a:spcPct val="120000"/>
              </a:lnSpc>
              <a:spcBef>
                <a:spcPts val="0"/>
              </a:spcBef>
              <a:spcAft>
                <a:spcPts val="0"/>
              </a:spcAft>
            </a:pPr>
            <a:r>
              <a:rPr lang="en-US" sz="1300" i="1">
                <a:solidFill>
                  <a:schemeClr val="accent6">
                    <a:lumMod val="50000"/>
                  </a:schemeClr>
                </a:solidFill>
                <a:ea typeface="Times New Roman" panose="02020603050405020304" pitchFamily="18" charset="0"/>
                <a:cs typeface="Times New Roman" panose="02020603050405020304" pitchFamily="18" charset="0"/>
              </a:rPr>
              <a:t>3. Cấu hình Hardware</a:t>
            </a:r>
          </a:p>
        </p:txBody>
      </p:sp>
      <p:pic>
        <p:nvPicPr>
          <p:cNvPr id="16" name="Picture 15" descr="Graphical user interface, text, application&#10;&#10;Description automatically generated">
            <a:extLst>
              <a:ext uri="{FF2B5EF4-FFF2-40B4-BE49-F238E27FC236}">
                <a16:creationId xmlns:a16="http://schemas.microsoft.com/office/drawing/2014/main" id="{05C02385-71A5-4968-A985-24A859D6ACD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38633" y="3684760"/>
            <a:ext cx="2088285" cy="2581671"/>
          </a:xfrm>
          <a:prstGeom prst="rect">
            <a:avLst/>
          </a:prstGeom>
        </p:spPr>
      </p:pic>
      <p:pic>
        <p:nvPicPr>
          <p:cNvPr id="18" name="Picture 17" descr="Graphical user interface, text, application&#10;&#10;Description automatically generated">
            <a:extLst>
              <a:ext uri="{FF2B5EF4-FFF2-40B4-BE49-F238E27FC236}">
                <a16:creationId xmlns:a16="http://schemas.microsoft.com/office/drawing/2014/main" id="{67B1690F-E1B2-43C6-9025-A0AFBF2AD38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59353" y="3684760"/>
            <a:ext cx="2047139" cy="2581671"/>
          </a:xfrm>
          <a:prstGeom prst="rect">
            <a:avLst/>
          </a:prstGeom>
        </p:spPr>
      </p:pic>
      <p:sp>
        <p:nvSpPr>
          <p:cNvPr id="21" name="Rectangle 20">
            <a:extLst>
              <a:ext uri="{FF2B5EF4-FFF2-40B4-BE49-F238E27FC236}">
                <a16:creationId xmlns:a16="http://schemas.microsoft.com/office/drawing/2014/main" id="{A8D60BC5-C785-4F6A-AEB6-45338CF788D6}"/>
              </a:ext>
            </a:extLst>
          </p:cNvPr>
          <p:cNvSpPr/>
          <p:nvPr/>
        </p:nvSpPr>
        <p:spPr>
          <a:xfrm>
            <a:off x="2638426" y="3615262"/>
            <a:ext cx="9239250" cy="2714660"/>
          </a:xfrm>
          <a:prstGeom prst="rect">
            <a:avLst/>
          </a:prstGeom>
          <a:noFill/>
          <a:ln w="9525" cap="flat" cmpd="sng" algn="ctr">
            <a:solidFill>
              <a:schemeClr val="bg1">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29" name="Rectangle 28">
            <a:extLst>
              <a:ext uri="{FF2B5EF4-FFF2-40B4-BE49-F238E27FC236}">
                <a16:creationId xmlns:a16="http://schemas.microsoft.com/office/drawing/2014/main" id="{0D32B182-A4CF-4155-93BF-541FAF0DFFAB}"/>
              </a:ext>
            </a:extLst>
          </p:cNvPr>
          <p:cNvSpPr/>
          <p:nvPr/>
        </p:nvSpPr>
        <p:spPr>
          <a:xfrm>
            <a:off x="7596000" y="813370"/>
            <a:ext cx="4281675" cy="2376233"/>
          </a:xfrm>
          <a:prstGeom prst="rect">
            <a:avLst/>
          </a:prstGeom>
          <a:noFill/>
          <a:ln w="9525" cap="flat" cmpd="sng" algn="ctr">
            <a:solidFill>
              <a:schemeClr val="bg1">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graphicFrame>
        <p:nvGraphicFramePr>
          <p:cNvPr id="31" name="Table 30">
            <a:extLst>
              <a:ext uri="{FF2B5EF4-FFF2-40B4-BE49-F238E27FC236}">
                <a16:creationId xmlns:a16="http://schemas.microsoft.com/office/drawing/2014/main" id="{35796289-FF25-43A0-B866-C6ABB24CD4F5}"/>
              </a:ext>
            </a:extLst>
          </p:cNvPr>
          <p:cNvGraphicFramePr>
            <a:graphicFrameLocks noGrp="1"/>
          </p:cNvGraphicFramePr>
          <p:nvPr>
            <p:extLst>
              <p:ext uri="{D42A27DB-BD31-4B8C-83A1-F6EECF244321}">
                <p14:modId xmlns:p14="http://schemas.microsoft.com/office/powerpoint/2010/main" val="1450721557"/>
              </p:ext>
            </p:extLst>
          </p:nvPr>
        </p:nvGraphicFramePr>
        <p:xfrm>
          <a:off x="53340" y="492955"/>
          <a:ext cx="2336801" cy="3915044"/>
        </p:xfrm>
        <a:graphic>
          <a:graphicData uri="http://schemas.openxmlformats.org/drawingml/2006/table">
            <a:tbl>
              <a:tblPr firstRow="1" bandRow="1">
                <a:tableStyleId>{5C22544A-7EE6-4342-B048-85BDC9FD1C3A}</a:tableStyleId>
              </a:tblPr>
              <a:tblGrid>
                <a:gridCol w="2336801">
                  <a:extLst>
                    <a:ext uri="{9D8B030D-6E8A-4147-A177-3AD203B41FA5}">
                      <a16:colId xmlns:a16="http://schemas.microsoft.com/office/drawing/2014/main" val="20000"/>
                    </a:ext>
                  </a:extLst>
                </a:gridCol>
              </a:tblGrid>
              <a:tr h="559292">
                <a:tc>
                  <a:txBody>
                    <a:bodyPr/>
                    <a:lstStyle/>
                    <a:p>
                      <a:pPr algn="l"/>
                      <a:r>
                        <a:rPr lang="en-US" sz="1400">
                          <a:solidFill>
                            <a:schemeClr val="bg2">
                              <a:lumMod val="25000"/>
                            </a:schemeClr>
                          </a:solidFill>
                        </a:rPr>
                        <a:t>WINCC PROFESSIONAL</a:t>
                      </a:r>
                    </a:p>
                  </a:txBody>
                  <a:tcPr anchor="ctr">
                    <a:solidFill>
                      <a:schemeClr val="accent1"/>
                    </a:solidFill>
                  </a:tcPr>
                </a:tc>
                <a:extLst>
                  <a:ext uri="{0D108BD9-81ED-4DB2-BD59-A6C34878D82A}">
                    <a16:rowId xmlns:a16="http://schemas.microsoft.com/office/drawing/2014/main" val="10000"/>
                  </a:ext>
                </a:extLst>
              </a:tr>
              <a:tr h="559292">
                <a:tc>
                  <a:txBody>
                    <a:bodyPr/>
                    <a:lstStyle/>
                    <a:p>
                      <a:pPr algn="l"/>
                      <a:r>
                        <a:rPr lang="en-US" sz="1400" err="1">
                          <a:solidFill>
                            <a:schemeClr val="bg2">
                              <a:lumMod val="25000"/>
                            </a:schemeClr>
                          </a:solidFill>
                        </a:rPr>
                        <a:t>Giới</a:t>
                      </a:r>
                      <a:r>
                        <a:rPr lang="en-US" sz="1400">
                          <a:solidFill>
                            <a:schemeClr val="bg2">
                              <a:lumMod val="25000"/>
                            </a:schemeClr>
                          </a:solidFill>
                        </a:rPr>
                        <a:t> </a:t>
                      </a:r>
                      <a:r>
                        <a:rPr lang="en-US" sz="1400" err="1">
                          <a:solidFill>
                            <a:schemeClr val="bg2">
                              <a:lumMod val="25000"/>
                            </a:schemeClr>
                          </a:solidFill>
                        </a:rPr>
                        <a:t>thiệu</a:t>
                      </a:r>
                      <a:endParaRPr lang="en-US" sz="1400">
                        <a:solidFill>
                          <a:schemeClr val="bg2">
                            <a:lumMod val="25000"/>
                          </a:schemeClr>
                        </a:solidFill>
                      </a:endParaRPr>
                    </a:p>
                  </a:txBody>
                  <a:tcPr anchor="ctr">
                    <a:solidFill>
                      <a:schemeClr val="accent1"/>
                    </a:solidFill>
                  </a:tcPr>
                </a:tc>
                <a:extLst>
                  <a:ext uri="{0D108BD9-81ED-4DB2-BD59-A6C34878D82A}">
                    <a16:rowId xmlns:a16="http://schemas.microsoft.com/office/drawing/2014/main" val="10001"/>
                  </a:ext>
                </a:extLst>
              </a:tr>
              <a:tr h="5592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err="1">
                          <a:solidFill>
                            <a:schemeClr val="bg2">
                              <a:lumMod val="25000"/>
                            </a:schemeClr>
                          </a:solidFill>
                        </a:rPr>
                        <a:t>Tạo</a:t>
                      </a:r>
                      <a:r>
                        <a:rPr lang="en-US" sz="1400">
                          <a:solidFill>
                            <a:schemeClr val="bg2">
                              <a:lumMod val="25000"/>
                            </a:schemeClr>
                          </a:solidFill>
                        </a:rPr>
                        <a:t> </a:t>
                      </a:r>
                      <a:r>
                        <a:rPr lang="en-US" sz="1400" err="1">
                          <a:solidFill>
                            <a:schemeClr val="bg2">
                              <a:lumMod val="25000"/>
                            </a:schemeClr>
                          </a:solidFill>
                        </a:rPr>
                        <a:t>dự</a:t>
                      </a:r>
                      <a:r>
                        <a:rPr lang="en-US" sz="1400">
                          <a:solidFill>
                            <a:schemeClr val="bg2">
                              <a:lumMod val="25000"/>
                            </a:schemeClr>
                          </a:solidFill>
                        </a:rPr>
                        <a:t> </a:t>
                      </a:r>
                      <a:r>
                        <a:rPr lang="en-US" sz="1400" err="1">
                          <a:solidFill>
                            <a:schemeClr val="bg2">
                              <a:lumMod val="25000"/>
                            </a:schemeClr>
                          </a:solidFill>
                        </a:rPr>
                        <a:t>án</a:t>
                      </a:r>
                      <a:endParaRPr lang="en-US" sz="1400">
                        <a:solidFill>
                          <a:schemeClr val="bg2">
                            <a:lumMod val="25000"/>
                          </a:schemeClr>
                        </a:solidFill>
                      </a:endParaRPr>
                    </a:p>
                  </a:txBody>
                  <a:tcPr anchor="ctr">
                    <a:solidFill>
                      <a:srgbClr val="FFFF00"/>
                    </a:solidFill>
                  </a:tcPr>
                </a:tc>
                <a:extLst>
                  <a:ext uri="{0D108BD9-81ED-4DB2-BD59-A6C34878D82A}">
                    <a16:rowId xmlns:a16="http://schemas.microsoft.com/office/drawing/2014/main" val="10002"/>
                  </a:ext>
                </a:extLst>
              </a:tr>
              <a:tr h="559292">
                <a:tc>
                  <a:txBody>
                    <a:bodyPr/>
                    <a:lstStyle/>
                    <a:p>
                      <a:pPr algn="l"/>
                      <a:r>
                        <a:rPr lang="en-US" sz="1400">
                          <a:solidFill>
                            <a:schemeClr val="bg2">
                              <a:lumMod val="25000"/>
                            </a:schemeClr>
                          </a:solidFill>
                        </a:rPr>
                        <a:t>Lưu trữ tags</a:t>
                      </a:r>
                    </a:p>
                  </a:txBody>
                  <a:tcPr anchor="ctr">
                    <a:solidFill>
                      <a:schemeClr val="accent1"/>
                    </a:solidFill>
                  </a:tcPr>
                </a:tc>
                <a:extLst>
                  <a:ext uri="{0D108BD9-81ED-4DB2-BD59-A6C34878D82A}">
                    <a16:rowId xmlns:a16="http://schemas.microsoft.com/office/drawing/2014/main" val="10003"/>
                  </a:ext>
                </a:extLst>
              </a:tr>
              <a:tr h="559292">
                <a:tc>
                  <a:txBody>
                    <a:bodyPr/>
                    <a:lstStyle/>
                    <a:p>
                      <a:pPr algn="l"/>
                      <a:r>
                        <a:rPr lang="en-US" sz="1400">
                          <a:solidFill>
                            <a:schemeClr val="bg2">
                              <a:lumMod val="25000"/>
                            </a:schemeClr>
                          </a:solidFill>
                        </a:rPr>
                        <a:t>Alarm, Trend, Faceplate</a:t>
                      </a:r>
                    </a:p>
                  </a:txBody>
                  <a:tcPr anchor="ctr">
                    <a:solidFill>
                      <a:schemeClr val="accent1"/>
                    </a:solidFill>
                  </a:tcPr>
                </a:tc>
                <a:extLst>
                  <a:ext uri="{0D108BD9-81ED-4DB2-BD59-A6C34878D82A}">
                    <a16:rowId xmlns:a16="http://schemas.microsoft.com/office/drawing/2014/main" val="10004"/>
                  </a:ext>
                </a:extLst>
              </a:tr>
              <a:tr h="559292">
                <a:tc>
                  <a:txBody>
                    <a:bodyPr/>
                    <a:lstStyle/>
                    <a:p>
                      <a:pPr algn="l"/>
                      <a:r>
                        <a:rPr lang="en-US" sz="1400">
                          <a:solidFill>
                            <a:schemeClr val="bg2">
                              <a:lumMod val="25000"/>
                            </a:schemeClr>
                          </a:solidFill>
                        </a:rPr>
                        <a:t>User administration</a:t>
                      </a:r>
                    </a:p>
                  </a:txBody>
                  <a:tcPr anchor="ctr">
                    <a:solidFill>
                      <a:schemeClr val="accent1"/>
                    </a:solidFill>
                  </a:tcPr>
                </a:tc>
                <a:extLst>
                  <a:ext uri="{0D108BD9-81ED-4DB2-BD59-A6C34878D82A}">
                    <a16:rowId xmlns:a16="http://schemas.microsoft.com/office/drawing/2014/main" val="10005"/>
                  </a:ext>
                </a:extLst>
              </a:tr>
              <a:tr h="559292">
                <a:tc>
                  <a:txBody>
                    <a:bodyPr/>
                    <a:lstStyle/>
                    <a:p>
                      <a:r>
                        <a:rPr lang="en-US" sz="1400" b="0">
                          <a:solidFill>
                            <a:schemeClr val="accent6"/>
                          </a:solidFill>
                        </a:rPr>
                        <a:t>Kết nối S7-1200</a:t>
                      </a:r>
                    </a:p>
                  </a:txBody>
                  <a:tcPr anchor="ctr">
                    <a:solidFill>
                      <a:schemeClr val="accent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851896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7907661-047C-4DF7-A0EA-0E69E55792C7}"/>
              </a:ext>
            </a:extLst>
          </p:cNvPr>
          <p:cNvSpPr/>
          <p:nvPr/>
        </p:nvSpPr>
        <p:spPr>
          <a:xfrm>
            <a:off x="2079328" y="445321"/>
            <a:ext cx="5883572" cy="368049"/>
          </a:xfrm>
          <a:prstGeom prst="rect">
            <a:avLst/>
          </a:prstGeom>
        </p:spPr>
        <p:txBody>
          <a:bodyPr wrap="square">
            <a:spAutoFit/>
          </a:bodyPr>
          <a:lstStyle/>
          <a:p>
            <a:pPr marL="682625" indent="-342900" hangingPunct="0">
              <a:lnSpc>
                <a:spcPct val="120000"/>
              </a:lnSpc>
            </a:pPr>
            <a:r>
              <a:rPr lang="en-US" sz="1600" b="1">
                <a:solidFill>
                  <a:srgbClr val="002060"/>
                </a:solidFill>
                <a:latin typeface="+mj-lt"/>
                <a:ea typeface="Times New Roman" panose="02020603050405020304" pitchFamily="18" charset="0"/>
                <a:cs typeface="Times New Roman" panose="02020603050405020304" pitchFamily="18" charset="0"/>
              </a:rPr>
              <a:t>Faceplate – Lập trình hướng đối tượng</a:t>
            </a:r>
            <a:endParaRPr lang="en-US" sz="1600">
              <a:solidFill>
                <a:srgbClr val="002060"/>
              </a:solidFill>
              <a:latin typeface="+mj-lt"/>
              <a:ea typeface="Times New Roman" panose="02020603050405020304" pitchFamily="18" charset="0"/>
              <a:cs typeface="Arial" pitchFamily="34" charset="0"/>
            </a:endParaRPr>
          </a:p>
        </p:txBody>
      </p:sp>
      <p:graphicFrame>
        <p:nvGraphicFramePr>
          <p:cNvPr id="5" name="Content Placeholder 5">
            <a:extLst>
              <a:ext uri="{FF2B5EF4-FFF2-40B4-BE49-F238E27FC236}">
                <a16:creationId xmlns:a16="http://schemas.microsoft.com/office/drawing/2014/main" id="{04BB4386-956C-4E00-9BF9-70F43C405CC0}"/>
              </a:ext>
            </a:extLst>
          </p:cNvPr>
          <p:cNvGraphicFramePr>
            <a:graphicFrameLocks/>
          </p:cNvGraphicFramePr>
          <p:nvPr>
            <p:extLst>
              <p:ext uri="{D42A27DB-BD31-4B8C-83A1-F6EECF244321}">
                <p14:modId xmlns:p14="http://schemas.microsoft.com/office/powerpoint/2010/main" val="3548231327"/>
              </p:ext>
            </p:extLst>
          </p:nvPr>
        </p:nvGraphicFramePr>
        <p:xfrm>
          <a:off x="53340" y="492955"/>
          <a:ext cx="2336801" cy="3915044"/>
        </p:xfrm>
        <a:graphic>
          <a:graphicData uri="http://schemas.openxmlformats.org/drawingml/2006/table">
            <a:tbl>
              <a:tblPr firstRow="1" bandRow="1">
                <a:tableStyleId>{5C22544A-7EE6-4342-B048-85BDC9FD1C3A}</a:tableStyleId>
              </a:tblPr>
              <a:tblGrid>
                <a:gridCol w="2336801">
                  <a:extLst>
                    <a:ext uri="{9D8B030D-6E8A-4147-A177-3AD203B41FA5}">
                      <a16:colId xmlns:a16="http://schemas.microsoft.com/office/drawing/2014/main" val="20000"/>
                    </a:ext>
                  </a:extLst>
                </a:gridCol>
              </a:tblGrid>
              <a:tr h="559292">
                <a:tc>
                  <a:txBody>
                    <a:bodyPr/>
                    <a:lstStyle/>
                    <a:p>
                      <a:pPr algn="l"/>
                      <a:r>
                        <a:rPr lang="en-US" sz="1400">
                          <a:solidFill>
                            <a:schemeClr val="bg2">
                              <a:lumMod val="25000"/>
                            </a:schemeClr>
                          </a:solidFill>
                        </a:rPr>
                        <a:t>WINCC PROFESSIONAL</a:t>
                      </a:r>
                    </a:p>
                  </a:txBody>
                  <a:tcPr anchor="ctr">
                    <a:solidFill>
                      <a:schemeClr val="accent1"/>
                    </a:solidFill>
                  </a:tcPr>
                </a:tc>
                <a:extLst>
                  <a:ext uri="{0D108BD9-81ED-4DB2-BD59-A6C34878D82A}">
                    <a16:rowId xmlns:a16="http://schemas.microsoft.com/office/drawing/2014/main" val="10000"/>
                  </a:ext>
                </a:extLst>
              </a:tr>
              <a:tr h="559292">
                <a:tc>
                  <a:txBody>
                    <a:bodyPr/>
                    <a:lstStyle/>
                    <a:p>
                      <a:pPr algn="l"/>
                      <a:r>
                        <a:rPr lang="en-US" sz="1400" err="1">
                          <a:solidFill>
                            <a:schemeClr val="bg2">
                              <a:lumMod val="25000"/>
                            </a:schemeClr>
                          </a:solidFill>
                        </a:rPr>
                        <a:t>Giới</a:t>
                      </a:r>
                      <a:r>
                        <a:rPr lang="en-US" sz="1400">
                          <a:solidFill>
                            <a:schemeClr val="bg2">
                              <a:lumMod val="25000"/>
                            </a:schemeClr>
                          </a:solidFill>
                        </a:rPr>
                        <a:t> </a:t>
                      </a:r>
                      <a:r>
                        <a:rPr lang="en-US" sz="1400" err="1">
                          <a:solidFill>
                            <a:schemeClr val="bg2">
                              <a:lumMod val="25000"/>
                            </a:schemeClr>
                          </a:solidFill>
                        </a:rPr>
                        <a:t>thiệu</a:t>
                      </a:r>
                      <a:endParaRPr lang="en-US" sz="1400">
                        <a:solidFill>
                          <a:schemeClr val="bg2">
                            <a:lumMod val="25000"/>
                          </a:schemeClr>
                        </a:solidFill>
                      </a:endParaRPr>
                    </a:p>
                  </a:txBody>
                  <a:tcPr anchor="ctr">
                    <a:solidFill>
                      <a:schemeClr val="accent1"/>
                    </a:solidFill>
                  </a:tcPr>
                </a:tc>
                <a:extLst>
                  <a:ext uri="{0D108BD9-81ED-4DB2-BD59-A6C34878D82A}">
                    <a16:rowId xmlns:a16="http://schemas.microsoft.com/office/drawing/2014/main" val="10001"/>
                  </a:ext>
                </a:extLst>
              </a:tr>
              <a:tr h="5592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err="1">
                          <a:solidFill>
                            <a:schemeClr val="bg2">
                              <a:lumMod val="25000"/>
                            </a:schemeClr>
                          </a:solidFill>
                        </a:rPr>
                        <a:t>Tạo</a:t>
                      </a:r>
                      <a:r>
                        <a:rPr lang="en-US" sz="1400">
                          <a:solidFill>
                            <a:schemeClr val="bg2">
                              <a:lumMod val="25000"/>
                            </a:schemeClr>
                          </a:solidFill>
                        </a:rPr>
                        <a:t> </a:t>
                      </a:r>
                      <a:r>
                        <a:rPr lang="en-US" sz="1400" err="1">
                          <a:solidFill>
                            <a:schemeClr val="bg2">
                              <a:lumMod val="25000"/>
                            </a:schemeClr>
                          </a:solidFill>
                        </a:rPr>
                        <a:t>dự</a:t>
                      </a:r>
                      <a:r>
                        <a:rPr lang="en-US" sz="1400">
                          <a:solidFill>
                            <a:schemeClr val="bg2">
                              <a:lumMod val="25000"/>
                            </a:schemeClr>
                          </a:solidFill>
                        </a:rPr>
                        <a:t> </a:t>
                      </a:r>
                      <a:r>
                        <a:rPr lang="en-US" sz="1400" err="1">
                          <a:solidFill>
                            <a:schemeClr val="bg2">
                              <a:lumMod val="25000"/>
                            </a:schemeClr>
                          </a:solidFill>
                        </a:rPr>
                        <a:t>án</a:t>
                      </a:r>
                      <a:endParaRPr lang="en-US" sz="1400">
                        <a:solidFill>
                          <a:schemeClr val="bg2">
                            <a:lumMod val="25000"/>
                          </a:schemeClr>
                        </a:solidFill>
                      </a:endParaRPr>
                    </a:p>
                  </a:txBody>
                  <a:tcPr anchor="ctr">
                    <a:lnB w="12700" cmpd="sng">
                      <a:noFill/>
                    </a:lnB>
                    <a:solidFill>
                      <a:schemeClr val="accent1"/>
                    </a:solidFill>
                  </a:tcPr>
                </a:tc>
                <a:extLst>
                  <a:ext uri="{0D108BD9-81ED-4DB2-BD59-A6C34878D82A}">
                    <a16:rowId xmlns:a16="http://schemas.microsoft.com/office/drawing/2014/main" val="10002"/>
                  </a:ext>
                </a:extLst>
              </a:tr>
              <a:tr h="559292">
                <a:tc>
                  <a:txBody>
                    <a:bodyPr/>
                    <a:lstStyle/>
                    <a:p>
                      <a:pPr algn="l"/>
                      <a:r>
                        <a:rPr lang="en-US" sz="1400">
                          <a:solidFill>
                            <a:schemeClr val="bg2">
                              <a:lumMod val="25000"/>
                            </a:schemeClr>
                          </a:solidFill>
                        </a:rPr>
                        <a:t>Lưu trữ tags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3"/>
                  </a:ext>
                </a:extLst>
              </a:tr>
              <a:tr h="559292">
                <a:tc>
                  <a:txBody>
                    <a:bodyPr/>
                    <a:lstStyle/>
                    <a:p>
                      <a:pPr algn="l"/>
                      <a:r>
                        <a:rPr lang="en-US" sz="1400">
                          <a:solidFill>
                            <a:schemeClr val="bg2">
                              <a:lumMod val="25000"/>
                            </a:schemeClr>
                          </a:solidFill>
                        </a:rPr>
                        <a:t>Alarm, Trend, Faceplate</a:t>
                      </a:r>
                    </a:p>
                  </a:txBody>
                  <a:tcPr anchor="ctr">
                    <a:lnT w="12700" cmpd="sng">
                      <a:noFill/>
                    </a:lnT>
                    <a:solidFill>
                      <a:srgbClr val="FFFF00"/>
                    </a:solidFill>
                  </a:tcPr>
                </a:tc>
                <a:extLst>
                  <a:ext uri="{0D108BD9-81ED-4DB2-BD59-A6C34878D82A}">
                    <a16:rowId xmlns:a16="http://schemas.microsoft.com/office/drawing/2014/main" val="10004"/>
                  </a:ext>
                </a:extLst>
              </a:tr>
              <a:tr h="559292">
                <a:tc>
                  <a:txBody>
                    <a:bodyPr/>
                    <a:lstStyle/>
                    <a:p>
                      <a:pPr algn="l"/>
                      <a:r>
                        <a:rPr lang="en-US" sz="1400">
                          <a:solidFill>
                            <a:schemeClr val="bg2">
                              <a:lumMod val="25000"/>
                            </a:schemeClr>
                          </a:solidFill>
                        </a:rPr>
                        <a:t>User administration</a:t>
                      </a:r>
                    </a:p>
                  </a:txBody>
                  <a:tcPr anchor="ctr">
                    <a:solidFill>
                      <a:schemeClr val="accent1"/>
                    </a:solidFill>
                  </a:tcPr>
                </a:tc>
                <a:extLst>
                  <a:ext uri="{0D108BD9-81ED-4DB2-BD59-A6C34878D82A}">
                    <a16:rowId xmlns:a16="http://schemas.microsoft.com/office/drawing/2014/main" val="10005"/>
                  </a:ext>
                </a:extLst>
              </a:tr>
              <a:tr h="559292">
                <a:tc>
                  <a:txBody>
                    <a:bodyPr/>
                    <a:lstStyle/>
                    <a:p>
                      <a:r>
                        <a:rPr lang="en-US" sz="1400" b="0">
                          <a:solidFill>
                            <a:schemeClr val="accent6"/>
                          </a:solidFill>
                        </a:rPr>
                        <a:t>Kết nối S7-1200</a:t>
                      </a:r>
                    </a:p>
                  </a:txBody>
                  <a:tcPr anchor="ctr">
                    <a:solidFill>
                      <a:schemeClr val="accent1"/>
                    </a:solidFill>
                  </a:tcPr>
                </a:tc>
                <a:extLst>
                  <a:ext uri="{0D108BD9-81ED-4DB2-BD59-A6C34878D82A}">
                    <a16:rowId xmlns:a16="http://schemas.microsoft.com/office/drawing/2014/main" val="10006"/>
                  </a:ext>
                </a:extLst>
              </a:tr>
            </a:tbl>
          </a:graphicData>
        </a:graphic>
      </p:graphicFrame>
      <p:pic>
        <p:nvPicPr>
          <p:cNvPr id="2" name="Picture 1">
            <a:extLst>
              <a:ext uri="{FF2B5EF4-FFF2-40B4-BE49-F238E27FC236}">
                <a16:creationId xmlns:a16="http://schemas.microsoft.com/office/drawing/2014/main" id="{A76C36B4-8E8D-4B4C-931D-6F310197BA50}"/>
              </a:ext>
            </a:extLst>
          </p:cNvPr>
          <p:cNvPicPr>
            <a:picLocks noChangeAspect="1"/>
          </p:cNvPicPr>
          <p:nvPr/>
        </p:nvPicPr>
        <p:blipFill>
          <a:blip r:embed="rId3"/>
          <a:stretch>
            <a:fillRect/>
          </a:stretch>
        </p:blipFill>
        <p:spPr>
          <a:xfrm>
            <a:off x="3520137" y="1319601"/>
            <a:ext cx="6980525" cy="4218798"/>
          </a:xfrm>
          <a:prstGeom prst="rect">
            <a:avLst/>
          </a:prstGeom>
        </p:spPr>
      </p:pic>
    </p:spTree>
    <p:extLst>
      <p:ext uri="{BB962C8B-B14F-4D97-AF65-F5344CB8AC3E}">
        <p14:creationId xmlns:p14="http://schemas.microsoft.com/office/powerpoint/2010/main" val="2466996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7907661-047C-4DF7-A0EA-0E69E55792C7}"/>
              </a:ext>
            </a:extLst>
          </p:cNvPr>
          <p:cNvSpPr/>
          <p:nvPr/>
        </p:nvSpPr>
        <p:spPr>
          <a:xfrm>
            <a:off x="2079328" y="445321"/>
            <a:ext cx="5883572" cy="368049"/>
          </a:xfrm>
          <a:prstGeom prst="rect">
            <a:avLst/>
          </a:prstGeom>
        </p:spPr>
        <p:txBody>
          <a:bodyPr wrap="square">
            <a:spAutoFit/>
          </a:bodyPr>
          <a:lstStyle/>
          <a:p>
            <a:pPr marL="682625" indent="-342900" hangingPunct="0">
              <a:lnSpc>
                <a:spcPct val="120000"/>
              </a:lnSpc>
            </a:pPr>
            <a:r>
              <a:rPr lang="en-US" sz="1600" b="1">
                <a:solidFill>
                  <a:srgbClr val="002060"/>
                </a:solidFill>
                <a:latin typeface="+mj-lt"/>
                <a:ea typeface="Times New Roman" panose="02020603050405020304" pitchFamily="18" charset="0"/>
                <a:cs typeface="Times New Roman" panose="02020603050405020304" pitchFamily="18" charset="0"/>
              </a:rPr>
              <a:t>Faceplate – Lập trình hướng đối tượng</a:t>
            </a:r>
            <a:endParaRPr lang="en-US" sz="1600">
              <a:solidFill>
                <a:srgbClr val="002060"/>
              </a:solidFill>
              <a:latin typeface="+mj-lt"/>
              <a:ea typeface="Times New Roman" panose="02020603050405020304" pitchFamily="18" charset="0"/>
              <a:cs typeface="Arial" pitchFamily="34" charset="0"/>
            </a:endParaRPr>
          </a:p>
        </p:txBody>
      </p:sp>
      <p:graphicFrame>
        <p:nvGraphicFramePr>
          <p:cNvPr id="5" name="Content Placeholder 5">
            <a:extLst>
              <a:ext uri="{FF2B5EF4-FFF2-40B4-BE49-F238E27FC236}">
                <a16:creationId xmlns:a16="http://schemas.microsoft.com/office/drawing/2014/main" id="{04BB4386-956C-4E00-9BF9-70F43C405CC0}"/>
              </a:ext>
            </a:extLst>
          </p:cNvPr>
          <p:cNvGraphicFramePr>
            <a:graphicFrameLocks/>
          </p:cNvGraphicFramePr>
          <p:nvPr/>
        </p:nvGraphicFramePr>
        <p:xfrm>
          <a:off x="53340" y="492955"/>
          <a:ext cx="2336801" cy="3915044"/>
        </p:xfrm>
        <a:graphic>
          <a:graphicData uri="http://schemas.openxmlformats.org/drawingml/2006/table">
            <a:tbl>
              <a:tblPr firstRow="1" bandRow="1">
                <a:tableStyleId>{5C22544A-7EE6-4342-B048-85BDC9FD1C3A}</a:tableStyleId>
              </a:tblPr>
              <a:tblGrid>
                <a:gridCol w="2336801">
                  <a:extLst>
                    <a:ext uri="{9D8B030D-6E8A-4147-A177-3AD203B41FA5}">
                      <a16:colId xmlns:a16="http://schemas.microsoft.com/office/drawing/2014/main" val="20000"/>
                    </a:ext>
                  </a:extLst>
                </a:gridCol>
              </a:tblGrid>
              <a:tr h="559292">
                <a:tc>
                  <a:txBody>
                    <a:bodyPr/>
                    <a:lstStyle/>
                    <a:p>
                      <a:pPr algn="l"/>
                      <a:r>
                        <a:rPr lang="en-US" sz="1400">
                          <a:solidFill>
                            <a:schemeClr val="bg2">
                              <a:lumMod val="25000"/>
                            </a:schemeClr>
                          </a:solidFill>
                        </a:rPr>
                        <a:t>WINCC PROFESSIONAL</a:t>
                      </a:r>
                    </a:p>
                  </a:txBody>
                  <a:tcPr anchor="ctr">
                    <a:solidFill>
                      <a:schemeClr val="accent1"/>
                    </a:solidFill>
                  </a:tcPr>
                </a:tc>
                <a:extLst>
                  <a:ext uri="{0D108BD9-81ED-4DB2-BD59-A6C34878D82A}">
                    <a16:rowId xmlns:a16="http://schemas.microsoft.com/office/drawing/2014/main" val="10000"/>
                  </a:ext>
                </a:extLst>
              </a:tr>
              <a:tr h="559292">
                <a:tc>
                  <a:txBody>
                    <a:bodyPr/>
                    <a:lstStyle/>
                    <a:p>
                      <a:pPr algn="l"/>
                      <a:r>
                        <a:rPr lang="en-US" sz="1400" err="1">
                          <a:solidFill>
                            <a:schemeClr val="bg2">
                              <a:lumMod val="25000"/>
                            </a:schemeClr>
                          </a:solidFill>
                        </a:rPr>
                        <a:t>Giới</a:t>
                      </a:r>
                      <a:r>
                        <a:rPr lang="en-US" sz="1400">
                          <a:solidFill>
                            <a:schemeClr val="bg2">
                              <a:lumMod val="25000"/>
                            </a:schemeClr>
                          </a:solidFill>
                        </a:rPr>
                        <a:t> </a:t>
                      </a:r>
                      <a:r>
                        <a:rPr lang="en-US" sz="1400" err="1">
                          <a:solidFill>
                            <a:schemeClr val="bg2">
                              <a:lumMod val="25000"/>
                            </a:schemeClr>
                          </a:solidFill>
                        </a:rPr>
                        <a:t>thiệu</a:t>
                      </a:r>
                      <a:endParaRPr lang="en-US" sz="1400">
                        <a:solidFill>
                          <a:schemeClr val="bg2">
                            <a:lumMod val="25000"/>
                          </a:schemeClr>
                        </a:solidFill>
                      </a:endParaRPr>
                    </a:p>
                  </a:txBody>
                  <a:tcPr anchor="ctr">
                    <a:solidFill>
                      <a:schemeClr val="accent1"/>
                    </a:solidFill>
                  </a:tcPr>
                </a:tc>
                <a:extLst>
                  <a:ext uri="{0D108BD9-81ED-4DB2-BD59-A6C34878D82A}">
                    <a16:rowId xmlns:a16="http://schemas.microsoft.com/office/drawing/2014/main" val="10001"/>
                  </a:ext>
                </a:extLst>
              </a:tr>
              <a:tr h="5592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err="1">
                          <a:solidFill>
                            <a:schemeClr val="bg2">
                              <a:lumMod val="25000"/>
                            </a:schemeClr>
                          </a:solidFill>
                        </a:rPr>
                        <a:t>Tạo</a:t>
                      </a:r>
                      <a:r>
                        <a:rPr lang="en-US" sz="1400">
                          <a:solidFill>
                            <a:schemeClr val="bg2">
                              <a:lumMod val="25000"/>
                            </a:schemeClr>
                          </a:solidFill>
                        </a:rPr>
                        <a:t> </a:t>
                      </a:r>
                      <a:r>
                        <a:rPr lang="en-US" sz="1400" err="1">
                          <a:solidFill>
                            <a:schemeClr val="bg2">
                              <a:lumMod val="25000"/>
                            </a:schemeClr>
                          </a:solidFill>
                        </a:rPr>
                        <a:t>dự</a:t>
                      </a:r>
                      <a:r>
                        <a:rPr lang="en-US" sz="1400">
                          <a:solidFill>
                            <a:schemeClr val="bg2">
                              <a:lumMod val="25000"/>
                            </a:schemeClr>
                          </a:solidFill>
                        </a:rPr>
                        <a:t> </a:t>
                      </a:r>
                      <a:r>
                        <a:rPr lang="en-US" sz="1400" err="1">
                          <a:solidFill>
                            <a:schemeClr val="bg2">
                              <a:lumMod val="25000"/>
                            </a:schemeClr>
                          </a:solidFill>
                        </a:rPr>
                        <a:t>án</a:t>
                      </a:r>
                      <a:endParaRPr lang="en-US" sz="1400">
                        <a:solidFill>
                          <a:schemeClr val="bg2">
                            <a:lumMod val="25000"/>
                          </a:schemeClr>
                        </a:solidFill>
                      </a:endParaRPr>
                    </a:p>
                  </a:txBody>
                  <a:tcPr anchor="ctr">
                    <a:lnB w="12700" cmpd="sng">
                      <a:noFill/>
                    </a:lnB>
                    <a:solidFill>
                      <a:schemeClr val="accent1"/>
                    </a:solidFill>
                  </a:tcPr>
                </a:tc>
                <a:extLst>
                  <a:ext uri="{0D108BD9-81ED-4DB2-BD59-A6C34878D82A}">
                    <a16:rowId xmlns:a16="http://schemas.microsoft.com/office/drawing/2014/main" val="10002"/>
                  </a:ext>
                </a:extLst>
              </a:tr>
              <a:tr h="559292">
                <a:tc>
                  <a:txBody>
                    <a:bodyPr/>
                    <a:lstStyle/>
                    <a:p>
                      <a:pPr algn="l"/>
                      <a:r>
                        <a:rPr lang="en-US" sz="1400">
                          <a:solidFill>
                            <a:schemeClr val="bg2">
                              <a:lumMod val="25000"/>
                            </a:schemeClr>
                          </a:solidFill>
                        </a:rPr>
                        <a:t>Lưu trữ tags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3"/>
                  </a:ext>
                </a:extLst>
              </a:tr>
              <a:tr h="559292">
                <a:tc>
                  <a:txBody>
                    <a:bodyPr/>
                    <a:lstStyle/>
                    <a:p>
                      <a:pPr algn="l"/>
                      <a:r>
                        <a:rPr lang="en-US" sz="1400">
                          <a:solidFill>
                            <a:schemeClr val="bg2">
                              <a:lumMod val="25000"/>
                            </a:schemeClr>
                          </a:solidFill>
                        </a:rPr>
                        <a:t>Alarm, Trend, Faceplate</a:t>
                      </a:r>
                    </a:p>
                  </a:txBody>
                  <a:tcPr anchor="ctr">
                    <a:lnT w="12700" cmpd="sng">
                      <a:noFill/>
                    </a:lnT>
                    <a:solidFill>
                      <a:srgbClr val="FFFF00"/>
                    </a:solidFill>
                  </a:tcPr>
                </a:tc>
                <a:extLst>
                  <a:ext uri="{0D108BD9-81ED-4DB2-BD59-A6C34878D82A}">
                    <a16:rowId xmlns:a16="http://schemas.microsoft.com/office/drawing/2014/main" val="10004"/>
                  </a:ext>
                </a:extLst>
              </a:tr>
              <a:tr h="559292">
                <a:tc>
                  <a:txBody>
                    <a:bodyPr/>
                    <a:lstStyle/>
                    <a:p>
                      <a:pPr algn="l"/>
                      <a:r>
                        <a:rPr lang="en-US" sz="1400">
                          <a:solidFill>
                            <a:schemeClr val="bg2">
                              <a:lumMod val="25000"/>
                            </a:schemeClr>
                          </a:solidFill>
                        </a:rPr>
                        <a:t>User administration</a:t>
                      </a:r>
                    </a:p>
                  </a:txBody>
                  <a:tcPr anchor="ctr">
                    <a:solidFill>
                      <a:schemeClr val="accent1"/>
                    </a:solidFill>
                  </a:tcPr>
                </a:tc>
                <a:extLst>
                  <a:ext uri="{0D108BD9-81ED-4DB2-BD59-A6C34878D82A}">
                    <a16:rowId xmlns:a16="http://schemas.microsoft.com/office/drawing/2014/main" val="10005"/>
                  </a:ext>
                </a:extLst>
              </a:tr>
              <a:tr h="559292">
                <a:tc>
                  <a:txBody>
                    <a:bodyPr/>
                    <a:lstStyle/>
                    <a:p>
                      <a:r>
                        <a:rPr lang="en-US" sz="1400" b="0">
                          <a:solidFill>
                            <a:schemeClr val="accent6"/>
                          </a:solidFill>
                        </a:rPr>
                        <a:t>Kết nối S7-1200</a:t>
                      </a:r>
                    </a:p>
                  </a:txBody>
                  <a:tcPr anchor="ctr">
                    <a:solidFill>
                      <a:schemeClr val="accent1"/>
                    </a:solidFill>
                  </a:tcPr>
                </a:tc>
                <a:extLst>
                  <a:ext uri="{0D108BD9-81ED-4DB2-BD59-A6C34878D82A}">
                    <a16:rowId xmlns:a16="http://schemas.microsoft.com/office/drawing/2014/main" val="10006"/>
                  </a:ext>
                </a:extLst>
              </a:tr>
            </a:tbl>
          </a:graphicData>
        </a:graphic>
      </p:graphicFrame>
      <p:pic>
        <p:nvPicPr>
          <p:cNvPr id="6" name="Picture 5">
            <a:extLst>
              <a:ext uri="{FF2B5EF4-FFF2-40B4-BE49-F238E27FC236}">
                <a16:creationId xmlns:a16="http://schemas.microsoft.com/office/drawing/2014/main" id="{ECFB8493-90A5-4AAE-BD2E-29412B664A5A}"/>
              </a:ext>
            </a:extLst>
          </p:cNvPr>
          <p:cNvPicPr>
            <a:picLocks noChangeAspect="1"/>
          </p:cNvPicPr>
          <p:nvPr/>
        </p:nvPicPr>
        <p:blipFill>
          <a:blip r:embed="rId3"/>
          <a:stretch>
            <a:fillRect/>
          </a:stretch>
        </p:blipFill>
        <p:spPr>
          <a:xfrm>
            <a:off x="3038475" y="1081923"/>
            <a:ext cx="6737156" cy="3604378"/>
          </a:xfrm>
          <a:prstGeom prst="rect">
            <a:avLst/>
          </a:prstGeom>
        </p:spPr>
      </p:pic>
      <p:pic>
        <p:nvPicPr>
          <p:cNvPr id="7" name="Picture 2">
            <a:extLst>
              <a:ext uri="{FF2B5EF4-FFF2-40B4-BE49-F238E27FC236}">
                <a16:creationId xmlns:a16="http://schemas.microsoft.com/office/drawing/2014/main" id="{34636993-BA54-4C98-95C9-D190D81EDE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82026" y="4255599"/>
            <a:ext cx="3390900" cy="1890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a:extLst>
              <a:ext uri="{FF2B5EF4-FFF2-40B4-BE49-F238E27FC236}">
                <a16:creationId xmlns:a16="http://schemas.microsoft.com/office/drawing/2014/main" id="{F935EFEC-DC95-4BC0-92FD-86FB14C88B5E}"/>
              </a:ext>
            </a:extLst>
          </p:cNvPr>
          <p:cNvSpPr/>
          <p:nvPr/>
        </p:nvSpPr>
        <p:spPr>
          <a:xfrm>
            <a:off x="3038475" y="5253923"/>
            <a:ext cx="5399261" cy="892552"/>
          </a:xfrm>
          <a:prstGeom prst="rect">
            <a:avLst/>
          </a:prstGeom>
        </p:spPr>
        <p:txBody>
          <a:bodyPr wrap="square">
            <a:spAutoFit/>
          </a:bodyPr>
          <a:lstStyle/>
          <a:p>
            <a:r>
              <a:rPr lang="en-US" sz="1300" dirty="0">
                <a:solidFill>
                  <a:schemeClr val="accent6">
                    <a:lumMod val="50000"/>
                  </a:schemeClr>
                </a:solidFill>
                <a:cs typeface="Arial" pitchFamily="34" charset="0"/>
              </a:rPr>
              <a:t>1</a:t>
            </a:r>
            <a:r>
              <a:rPr lang="en-US" sz="1300">
                <a:solidFill>
                  <a:schemeClr val="accent6">
                    <a:lumMod val="50000"/>
                  </a:schemeClr>
                </a:solidFill>
                <a:cs typeface="Arial" pitchFamily="34" charset="0"/>
              </a:rPr>
              <a:t>.  Sử dụng các đối tượng trong Toolbox thiết kế giao diện Facplate để điều khiển bơm.</a:t>
            </a:r>
            <a:endParaRPr lang="en-US" sz="1300" dirty="0">
              <a:solidFill>
                <a:schemeClr val="accent6">
                  <a:lumMod val="50000"/>
                </a:schemeClr>
              </a:solidFill>
              <a:cs typeface="Arial" pitchFamily="34" charset="0"/>
            </a:endParaRPr>
          </a:p>
          <a:p>
            <a:r>
              <a:rPr lang="en-US" sz="1300" dirty="0">
                <a:solidFill>
                  <a:schemeClr val="accent6">
                    <a:lumMod val="50000"/>
                  </a:schemeClr>
                </a:solidFill>
                <a:cs typeface="Arial" pitchFamily="34" charset="0"/>
              </a:rPr>
              <a:t>2</a:t>
            </a:r>
            <a:r>
              <a:rPr lang="en-US" sz="1300">
                <a:solidFill>
                  <a:schemeClr val="accent6">
                    <a:lumMod val="50000"/>
                  </a:schemeClr>
                </a:solidFill>
                <a:cs typeface="Arial" pitchFamily="34" charset="0"/>
              </a:rPr>
              <a:t>.  Lựa chọn Faceplate vừa tạo, phải choột và chọn “ </a:t>
            </a:r>
            <a:r>
              <a:rPr lang="en-US" sz="1300" dirty="0">
                <a:solidFill>
                  <a:schemeClr val="accent6">
                    <a:lumMod val="50000"/>
                  </a:schemeClr>
                </a:solidFill>
                <a:cs typeface="Arial" pitchFamily="34" charset="0"/>
              </a:rPr>
              <a:t>Create Faceplate “ </a:t>
            </a:r>
            <a:r>
              <a:rPr lang="en-US" sz="1300">
                <a:solidFill>
                  <a:schemeClr val="accent6">
                    <a:lumMod val="50000"/>
                  </a:schemeClr>
                </a:solidFill>
                <a:cs typeface="Arial" pitchFamily="34" charset="0"/>
              </a:rPr>
              <a:t>– đặt tên cho Faceplate, Ví dụ: </a:t>
            </a:r>
            <a:r>
              <a:rPr lang="en-US" sz="1300" dirty="0">
                <a:solidFill>
                  <a:schemeClr val="accent6">
                    <a:lumMod val="50000"/>
                  </a:schemeClr>
                </a:solidFill>
                <a:cs typeface="Arial" pitchFamily="34" charset="0"/>
              </a:rPr>
              <a:t>ICM</a:t>
            </a:r>
            <a:r>
              <a:rPr lang="en-US" sz="1300">
                <a:solidFill>
                  <a:schemeClr val="accent6">
                    <a:lumMod val="50000"/>
                  </a:schemeClr>
                </a:solidFill>
                <a:cs typeface="Arial" pitchFamily="34" charset="0"/>
              </a:rPr>
              <a:t>, sau đó xác nhận OK.</a:t>
            </a:r>
            <a:endParaRPr lang="en-US" sz="1300" dirty="0">
              <a:solidFill>
                <a:schemeClr val="accent6">
                  <a:lumMod val="50000"/>
                </a:schemeClr>
              </a:solidFill>
              <a:cs typeface="Arial" pitchFamily="34" charset="0"/>
            </a:endParaRPr>
          </a:p>
        </p:txBody>
      </p:sp>
      <p:grpSp>
        <p:nvGrpSpPr>
          <p:cNvPr id="10" name="Group 9">
            <a:extLst>
              <a:ext uri="{FF2B5EF4-FFF2-40B4-BE49-F238E27FC236}">
                <a16:creationId xmlns:a16="http://schemas.microsoft.com/office/drawing/2014/main" id="{CB70832E-3149-4C7D-BBA3-50A4169FD164}"/>
              </a:ext>
            </a:extLst>
          </p:cNvPr>
          <p:cNvGrpSpPr/>
          <p:nvPr/>
        </p:nvGrpSpPr>
        <p:grpSpPr>
          <a:xfrm>
            <a:off x="10022475" y="4996502"/>
            <a:ext cx="510002" cy="215444"/>
            <a:chOff x="8491814" y="3607508"/>
            <a:chExt cx="594371" cy="253884"/>
          </a:xfrm>
        </p:grpSpPr>
        <p:sp>
          <p:nvSpPr>
            <p:cNvPr id="11" name="Rectangle 10">
              <a:extLst>
                <a:ext uri="{FF2B5EF4-FFF2-40B4-BE49-F238E27FC236}">
                  <a16:creationId xmlns:a16="http://schemas.microsoft.com/office/drawing/2014/main" id="{85037E5A-CBF2-4ECB-9B80-55A10C33C03F}"/>
                </a:ext>
              </a:extLst>
            </p:cNvPr>
            <p:cNvSpPr/>
            <p:nvPr/>
          </p:nvSpPr>
          <p:spPr>
            <a:xfrm>
              <a:off x="8850853" y="3645969"/>
              <a:ext cx="188740" cy="168958"/>
            </a:xfrm>
            <a:prstGeom prst="rect">
              <a:avLst/>
            </a:prstGeom>
            <a:solidFill>
              <a:srgbClr val="FFD243"/>
            </a:solidFill>
            <a:ln>
              <a:solidFill>
                <a:srgbClr val="DAA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cxnSp>
          <p:nvCxnSpPr>
            <p:cNvPr id="12" name="Straight Connector 11">
              <a:extLst>
                <a:ext uri="{FF2B5EF4-FFF2-40B4-BE49-F238E27FC236}">
                  <a16:creationId xmlns:a16="http://schemas.microsoft.com/office/drawing/2014/main" id="{042F5FB4-6A3C-475A-A461-9D31375368F3}"/>
                </a:ext>
              </a:extLst>
            </p:cNvPr>
            <p:cNvCxnSpPr/>
            <p:nvPr/>
          </p:nvCxnSpPr>
          <p:spPr>
            <a:xfrm>
              <a:off x="8818311" y="3650141"/>
              <a:ext cx="0" cy="168958"/>
            </a:xfrm>
            <a:prstGeom prst="line">
              <a:avLst/>
            </a:prstGeom>
            <a:ln w="19050">
              <a:solidFill>
                <a:srgbClr val="DAA6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75C8797-57E0-4D0B-8E0B-B03525E1C9EB}"/>
                </a:ext>
              </a:extLst>
            </p:cNvPr>
            <p:cNvCxnSpPr/>
            <p:nvPr/>
          </p:nvCxnSpPr>
          <p:spPr>
            <a:xfrm flipH="1">
              <a:off x="8624148" y="3734619"/>
              <a:ext cx="190368" cy="0"/>
            </a:xfrm>
            <a:prstGeom prst="line">
              <a:avLst/>
            </a:prstGeom>
            <a:ln w="19050">
              <a:solidFill>
                <a:srgbClr val="DAA6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1222791-9A9E-4DC8-BED9-E8F84D6AD543}"/>
                </a:ext>
              </a:extLst>
            </p:cNvPr>
            <p:cNvCxnSpPr/>
            <p:nvPr/>
          </p:nvCxnSpPr>
          <p:spPr>
            <a:xfrm flipH="1" flipV="1">
              <a:off x="8491814" y="3611551"/>
              <a:ext cx="134503" cy="123068"/>
            </a:xfrm>
            <a:prstGeom prst="line">
              <a:avLst/>
            </a:prstGeom>
            <a:ln w="19050">
              <a:solidFill>
                <a:srgbClr val="DAA60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AD5DB86-45C8-4821-A04F-07A086AA72E9}"/>
                </a:ext>
              </a:extLst>
            </p:cNvPr>
            <p:cNvSpPr txBox="1"/>
            <p:nvPr/>
          </p:nvSpPr>
          <p:spPr>
            <a:xfrm>
              <a:off x="8803716" y="3607508"/>
              <a:ext cx="282469" cy="25388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a:solidFill>
                    <a:schemeClr val="accent6"/>
                  </a:solidFill>
                  <a:latin typeface="Arial" pitchFamily="34" charset="0"/>
                  <a:cs typeface="Arial" pitchFamily="34" charset="0"/>
                </a:rPr>
                <a:t>3</a:t>
              </a:r>
            </a:p>
          </p:txBody>
        </p:sp>
      </p:grpSp>
    </p:spTree>
    <p:extLst>
      <p:ext uri="{BB962C8B-B14F-4D97-AF65-F5344CB8AC3E}">
        <p14:creationId xmlns:p14="http://schemas.microsoft.com/office/powerpoint/2010/main" val="3903796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7907661-047C-4DF7-A0EA-0E69E55792C7}"/>
              </a:ext>
            </a:extLst>
          </p:cNvPr>
          <p:cNvSpPr/>
          <p:nvPr/>
        </p:nvSpPr>
        <p:spPr>
          <a:xfrm>
            <a:off x="2079328" y="445321"/>
            <a:ext cx="5883572" cy="368049"/>
          </a:xfrm>
          <a:prstGeom prst="rect">
            <a:avLst/>
          </a:prstGeom>
        </p:spPr>
        <p:txBody>
          <a:bodyPr wrap="square">
            <a:spAutoFit/>
          </a:bodyPr>
          <a:lstStyle/>
          <a:p>
            <a:pPr marL="682625" indent="-342900" hangingPunct="0">
              <a:lnSpc>
                <a:spcPct val="120000"/>
              </a:lnSpc>
            </a:pPr>
            <a:r>
              <a:rPr lang="en-US" sz="1600" b="1">
                <a:solidFill>
                  <a:srgbClr val="002060"/>
                </a:solidFill>
                <a:latin typeface="+mj-lt"/>
                <a:ea typeface="Times New Roman" panose="02020603050405020304" pitchFamily="18" charset="0"/>
                <a:cs typeface="Times New Roman" panose="02020603050405020304" pitchFamily="18" charset="0"/>
              </a:rPr>
              <a:t>Faceplate – Lập trình hướng đối tượng</a:t>
            </a:r>
            <a:endParaRPr lang="en-US" sz="1600">
              <a:solidFill>
                <a:srgbClr val="002060"/>
              </a:solidFill>
              <a:latin typeface="+mj-lt"/>
              <a:ea typeface="Times New Roman" panose="02020603050405020304" pitchFamily="18" charset="0"/>
              <a:cs typeface="Arial" pitchFamily="34" charset="0"/>
            </a:endParaRPr>
          </a:p>
        </p:txBody>
      </p:sp>
      <p:graphicFrame>
        <p:nvGraphicFramePr>
          <p:cNvPr id="5" name="Content Placeholder 5">
            <a:extLst>
              <a:ext uri="{FF2B5EF4-FFF2-40B4-BE49-F238E27FC236}">
                <a16:creationId xmlns:a16="http://schemas.microsoft.com/office/drawing/2014/main" id="{04BB4386-956C-4E00-9BF9-70F43C405CC0}"/>
              </a:ext>
            </a:extLst>
          </p:cNvPr>
          <p:cNvGraphicFramePr>
            <a:graphicFrameLocks/>
          </p:cNvGraphicFramePr>
          <p:nvPr/>
        </p:nvGraphicFramePr>
        <p:xfrm>
          <a:off x="53340" y="492955"/>
          <a:ext cx="2336801" cy="3915044"/>
        </p:xfrm>
        <a:graphic>
          <a:graphicData uri="http://schemas.openxmlformats.org/drawingml/2006/table">
            <a:tbl>
              <a:tblPr firstRow="1" bandRow="1">
                <a:tableStyleId>{5C22544A-7EE6-4342-B048-85BDC9FD1C3A}</a:tableStyleId>
              </a:tblPr>
              <a:tblGrid>
                <a:gridCol w="2336801">
                  <a:extLst>
                    <a:ext uri="{9D8B030D-6E8A-4147-A177-3AD203B41FA5}">
                      <a16:colId xmlns:a16="http://schemas.microsoft.com/office/drawing/2014/main" val="20000"/>
                    </a:ext>
                  </a:extLst>
                </a:gridCol>
              </a:tblGrid>
              <a:tr h="559292">
                <a:tc>
                  <a:txBody>
                    <a:bodyPr/>
                    <a:lstStyle/>
                    <a:p>
                      <a:pPr algn="l"/>
                      <a:r>
                        <a:rPr lang="en-US" sz="1400">
                          <a:solidFill>
                            <a:schemeClr val="bg2">
                              <a:lumMod val="25000"/>
                            </a:schemeClr>
                          </a:solidFill>
                        </a:rPr>
                        <a:t>WINCC PROFESSIONAL</a:t>
                      </a:r>
                    </a:p>
                  </a:txBody>
                  <a:tcPr anchor="ctr">
                    <a:solidFill>
                      <a:schemeClr val="accent1"/>
                    </a:solidFill>
                  </a:tcPr>
                </a:tc>
                <a:extLst>
                  <a:ext uri="{0D108BD9-81ED-4DB2-BD59-A6C34878D82A}">
                    <a16:rowId xmlns:a16="http://schemas.microsoft.com/office/drawing/2014/main" val="10000"/>
                  </a:ext>
                </a:extLst>
              </a:tr>
              <a:tr h="559292">
                <a:tc>
                  <a:txBody>
                    <a:bodyPr/>
                    <a:lstStyle/>
                    <a:p>
                      <a:pPr algn="l"/>
                      <a:r>
                        <a:rPr lang="en-US" sz="1400" err="1">
                          <a:solidFill>
                            <a:schemeClr val="bg2">
                              <a:lumMod val="25000"/>
                            </a:schemeClr>
                          </a:solidFill>
                        </a:rPr>
                        <a:t>Giới</a:t>
                      </a:r>
                      <a:r>
                        <a:rPr lang="en-US" sz="1400">
                          <a:solidFill>
                            <a:schemeClr val="bg2">
                              <a:lumMod val="25000"/>
                            </a:schemeClr>
                          </a:solidFill>
                        </a:rPr>
                        <a:t> </a:t>
                      </a:r>
                      <a:r>
                        <a:rPr lang="en-US" sz="1400" err="1">
                          <a:solidFill>
                            <a:schemeClr val="bg2">
                              <a:lumMod val="25000"/>
                            </a:schemeClr>
                          </a:solidFill>
                        </a:rPr>
                        <a:t>thiệu</a:t>
                      </a:r>
                      <a:endParaRPr lang="en-US" sz="1400">
                        <a:solidFill>
                          <a:schemeClr val="bg2">
                            <a:lumMod val="25000"/>
                          </a:schemeClr>
                        </a:solidFill>
                      </a:endParaRPr>
                    </a:p>
                  </a:txBody>
                  <a:tcPr anchor="ctr">
                    <a:solidFill>
                      <a:schemeClr val="accent1"/>
                    </a:solidFill>
                  </a:tcPr>
                </a:tc>
                <a:extLst>
                  <a:ext uri="{0D108BD9-81ED-4DB2-BD59-A6C34878D82A}">
                    <a16:rowId xmlns:a16="http://schemas.microsoft.com/office/drawing/2014/main" val="10001"/>
                  </a:ext>
                </a:extLst>
              </a:tr>
              <a:tr h="5592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err="1">
                          <a:solidFill>
                            <a:schemeClr val="bg2">
                              <a:lumMod val="25000"/>
                            </a:schemeClr>
                          </a:solidFill>
                        </a:rPr>
                        <a:t>Tạo</a:t>
                      </a:r>
                      <a:r>
                        <a:rPr lang="en-US" sz="1400">
                          <a:solidFill>
                            <a:schemeClr val="bg2">
                              <a:lumMod val="25000"/>
                            </a:schemeClr>
                          </a:solidFill>
                        </a:rPr>
                        <a:t> </a:t>
                      </a:r>
                      <a:r>
                        <a:rPr lang="en-US" sz="1400" err="1">
                          <a:solidFill>
                            <a:schemeClr val="bg2">
                              <a:lumMod val="25000"/>
                            </a:schemeClr>
                          </a:solidFill>
                        </a:rPr>
                        <a:t>dự</a:t>
                      </a:r>
                      <a:r>
                        <a:rPr lang="en-US" sz="1400">
                          <a:solidFill>
                            <a:schemeClr val="bg2">
                              <a:lumMod val="25000"/>
                            </a:schemeClr>
                          </a:solidFill>
                        </a:rPr>
                        <a:t> </a:t>
                      </a:r>
                      <a:r>
                        <a:rPr lang="en-US" sz="1400" err="1">
                          <a:solidFill>
                            <a:schemeClr val="bg2">
                              <a:lumMod val="25000"/>
                            </a:schemeClr>
                          </a:solidFill>
                        </a:rPr>
                        <a:t>án</a:t>
                      </a:r>
                      <a:endParaRPr lang="en-US" sz="1400">
                        <a:solidFill>
                          <a:schemeClr val="bg2">
                            <a:lumMod val="25000"/>
                          </a:schemeClr>
                        </a:solidFill>
                      </a:endParaRPr>
                    </a:p>
                  </a:txBody>
                  <a:tcPr anchor="ctr">
                    <a:lnB w="12700" cmpd="sng">
                      <a:noFill/>
                    </a:lnB>
                    <a:solidFill>
                      <a:schemeClr val="accent1"/>
                    </a:solidFill>
                  </a:tcPr>
                </a:tc>
                <a:extLst>
                  <a:ext uri="{0D108BD9-81ED-4DB2-BD59-A6C34878D82A}">
                    <a16:rowId xmlns:a16="http://schemas.microsoft.com/office/drawing/2014/main" val="10002"/>
                  </a:ext>
                </a:extLst>
              </a:tr>
              <a:tr h="559292">
                <a:tc>
                  <a:txBody>
                    <a:bodyPr/>
                    <a:lstStyle/>
                    <a:p>
                      <a:pPr algn="l"/>
                      <a:r>
                        <a:rPr lang="en-US" sz="1400">
                          <a:solidFill>
                            <a:schemeClr val="bg2">
                              <a:lumMod val="25000"/>
                            </a:schemeClr>
                          </a:solidFill>
                        </a:rPr>
                        <a:t>Lưu trữ tags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3"/>
                  </a:ext>
                </a:extLst>
              </a:tr>
              <a:tr h="559292">
                <a:tc>
                  <a:txBody>
                    <a:bodyPr/>
                    <a:lstStyle/>
                    <a:p>
                      <a:pPr algn="l"/>
                      <a:r>
                        <a:rPr lang="en-US" sz="1400">
                          <a:solidFill>
                            <a:schemeClr val="bg2">
                              <a:lumMod val="25000"/>
                            </a:schemeClr>
                          </a:solidFill>
                        </a:rPr>
                        <a:t>Alarm, Trend, Faceplate</a:t>
                      </a:r>
                    </a:p>
                  </a:txBody>
                  <a:tcPr anchor="ctr">
                    <a:lnT w="12700" cmpd="sng">
                      <a:noFill/>
                    </a:lnT>
                    <a:solidFill>
                      <a:srgbClr val="FFFF00"/>
                    </a:solidFill>
                  </a:tcPr>
                </a:tc>
                <a:extLst>
                  <a:ext uri="{0D108BD9-81ED-4DB2-BD59-A6C34878D82A}">
                    <a16:rowId xmlns:a16="http://schemas.microsoft.com/office/drawing/2014/main" val="10004"/>
                  </a:ext>
                </a:extLst>
              </a:tr>
              <a:tr h="559292">
                <a:tc>
                  <a:txBody>
                    <a:bodyPr/>
                    <a:lstStyle/>
                    <a:p>
                      <a:pPr algn="l"/>
                      <a:r>
                        <a:rPr lang="en-US" sz="1400">
                          <a:solidFill>
                            <a:schemeClr val="bg2">
                              <a:lumMod val="25000"/>
                            </a:schemeClr>
                          </a:solidFill>
                        </a:rPr>
                        <a:t>User administration</a:t>
                      </a:r>
                    </a:p>
                  </a:txBody>
                  <a:tcPr anchor="ctr">
                    <a:solidFill>
                      <a:schemeClr val="accent1"/>
                    </a:solidFill>
                  </a:tcPr>
                </a:tc>
                <a:extLst>
                  <a:ext uri="{0D108BD9-81ED-4DB2-BD59-A6C34878D82A}">
                    <a16:rowId xmlns:a16="http://schemas.microsoft.com/office/drawing/2014/main" val="10005"/>
                  </a:ext>
                </a:extLst>
              </a:tr>
              <a:tr h="559292">
                <a:tc>
                  <a:txBody>
                    <a:bodyPr/>
                    <a:lstStyle/>
                    <a:p>
                      <a:r>
                        <a:rPr lang="en-US" sz="1400" b="0">
                          <a:solidFill>
                            <a:schemeClr val="accent6"/>
                          </a:solidFill>
                        </a:rPr>
                        <a:t>Kết nối S7-1200</a:t>
                      </a:r>
                    </a:p>
                  </a:txBody>
                  <a:tcPr anchor="ctr">
                    <a:solidFill>
                      <a:schemeClr val="accent1"/>
                    </a:solidFill>
                  </a:tcPr>
                </a:tc>
                <a:extLst>
                  <a:ext uri="{0D108BD9-81ED-4DB2-BD59-A6C34878D82A}">
                    <a16:rowId xmlns:a16="http://schemas.microsoft.com/office/drawing/2014/main" val="10006"/>
                  </a:ext>
                </a:extLst>
              </a:tr>
            </a:tbl>
          </a:graphicData>
        </a:graphic>
      </p:graphicFrame>
      <p:pic>
        <p:nvPicPr>
          <p:cNvPr id="9" name="Picture 3">
            <a:extLst>
              <a:ext uri="{FF2B5EF4-FFF2-40B4-BE49-F238E27FC236}">
                <a16:creationId xmlns:a16="http://schemas.microsoft.com/office/drawing/2014/main" id="{BA987428-F3DF-48CE-9E19-24CFA63FE67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1947" y="905763"/>
            <a:ext cx="6106481" cy="3315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4">
            <a:extLst>
              <a:ext uri="{FF2B5EF4-FFF2-40B4-BE49-F238E27FC236}">
                <a16:creationId xmlns:a16="http://schemas.microsoft.com/office/drawing/2014/main" id="{6F828A7E-DBA6-41C1-9C1A-D64AE85F1C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6476" y="3992878"/>
            <a:ext cx="5071897" cy="1434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a:extLst>
              <a:ext uri="{FF2B5EF4-FFF2-40B4-BE49-F238E27FC236}">
                <a16:creationId xmlns:a16="http://schemas.microsoft.com/office/drawing/2014/main" id="{F6C321CE-2189-4C68-8663-F2BCFDB4CA71}"/>
              </a:ext>
            </a:extLst>
          </p:cNvPr>
          <p:cNvSpPr/>
          <p:nvPr/>
        </p:nvSpPr>
        <p:spPr>
          <a:xfrm>
            <a:off x="8844788" y="899619"/>
            <a:ext cx="3304540" cy="3477875"/>
          </a:xfrm>
          <a:prstGeom prst="rect">
            <a:avLst/>
          </a:prstGeom>
        </p:spPr>
        <p:txBody>
          <a:bodyPr wrap="square">
            <a:spAutoFit/>
          </a:bodyPr>
          <a:lstStyle/>
          <a:p>
            <a:r>
              <a:rPr lang="en-US" sz="1100" dirty="0">
                <a:latin typeface="Arial" pitchFamily="34" charset="0"/>
                <a:cs typeface="Arial" pitchFamily="34" charset="0"/>
              </a:rPr>
              <a:t>4</a:t>
            </a:r>
            <a:r>
              <a:rPr lang="en-US" sz="1100">
                <a:latin typeface="Arial" pitchFamily="34" charset="0"/>
                <a:cs typeface="Arial" pitchFamily="34" charset="0"/>
              </a:rPr>
              <a:t>. Tạo thuộc tính mới cho Faceplate: </a:t>
            </a:r>
            <a:endParaRPr lang="en-US" sz="1100" dirty="0">
              <a:latin typeface="Arial" pitchFamily="34" charset="0"/>
              <a:cs typeface="Arial" pitchFamily="34" charset="0"/>
            </a:endParaRPr>
          </a:p>
          <a:p>
            <a:r>
              <a:rPr lang="en-US" sz="1100">
                <a:latin typeface="Arial" pitchFamily="34" charset="0"/>
                <a:cs typeface="Arial" pitchFamily="34" charset="0"/>
              </a:rPr>
              <a:t>Thuộc tính của Faceplate giống như </a:t>
            </a:r>
            <a:r>
              <a:rPr lang="en-US" sz="1100" dirty="0">
                <a:latin typeface="Arial" pitchFamily="34" charset="0"/>
                <a:cs typeface="Arial" pitchFamily="34" charset="0"/>
              </a:rPr>
              <a:t>Local </a:t>
            </a:r>
            <a:r>
              <a:rPr lang="en-US" sz="1100">
                <a:latin typeface="Arial" pitchFamily="34" charset="0"/>
                <a:cs typeface="Arial" pitchFamily="34" charset="0"/>
              </a:rPr>
              <a:t>tag trong </a:t>
            </a:r>
            <a:r>
              <a:rPr lang="en-US" sz="1100" dirty="0">
                <a:latin typeface="Arial" pitchFamily="34" charset="0"/>
                <a:cs typeface="Arial" pitchFamily="34" charset="0"/>
              </a:rPr>
              <a:t>PLC</a:t>
            </a:r>
            <a:r>
              <a:rPr lang="en-US" sz="1100">
                <a:latin typeface="Arial" pitchFamily="34" charset="0"/>
                <a:cs typeface="Arial" pitchFamily="34" charset="0"/>
              </a:rPr>
              <a:t>. Chung ta có thể kết nối một Local (hoặc một Faceplate </a:t>
            </a:r>
            <a:r>
              <a:rPr lang="en-US" sz="1100" dirty="0">
                <a:latin typeface="Arial" pitchFamily="34" charset="0"/>
                <a:cs typeface="Arial" pitchFamily="34" charset="0"/>
              </a:rPr>
              <a:t>properties</a:t>
            </a:r>
            <a:r>
              <a:rPr lang="en-US" sz="1100">
                <a:latin typeface="Arial" pitchFamily="34" charset="0"/>
                <a:cs typeface="Arial" pitchFamily="34" charset="0"/>
              </a:rPr>
              <a:t>) tới Global Tags bất kỳ ( hoặc </a:t>
            </a:r>
            <a:r>
              <a:rPr lang="en-US" sz="1100" dirty="0">
                <a:latin typeface="Arial" pitchFamily="34" charset="0"/>
                <a:cs typeface="Arial" pitchFamily="34" charset="0"/>
              </a:rPr>
              <a:t>HMI </a:t>
            </a:r>
            <a:r>
              <a:rPr lang="en-US" sz="1100">
                <a:latin typeface="Arial" pitchFamily="34" charset="0"/>
                <a:cs typeface="Arial" pitchFamily="34" charset="0"/>
              </a:rPr>
              <a:t>Tags của </a:t>
            </a:r>
            <a:r>
              <a:rPr lang="en-US" sz="1100" dirty="0">
                <a:latin typeface="Arial" pitchFamily="34" charset="0"/>
                <a:cs typeface="Arial" pitchFamily="34" charset="0"/>
              </a:rPr>
              <a:t>HMI</a:t>
            </a:r>
            <a:r>
              <a:rPr lang="en-US" sz="1100">
                <a:latin typeface="Arial" pitchFamily="34" charset="0"/>
                <a:cs typeface="Arial" pitchFamily="34" charset="0"/>
              </a:rPr>
              <a:t>) Mặc dù chúng ta chỉ tạo Faceplate 1 lần, chúng ta có thể sử dụng nó cho nhiều đối tượng khác nhau.</a:t>
            </a:r>
            <a:endParaRPr lang="en-US" sz="1100" dirty="0">
              <a:latin typeface="Arial" pitchFamily="34" charset="0"/>
              <a:cs typeface="Arial" pitchFamily="34" charset="0"/>
            </a:endParaRPr>
          </a:p>
          <a:p>
            <a:r>
              <a:rPr lang="en-US" sz="1100">
                <a:latin typeface="Arial" pitchFamily="34" charset="0"/>
                <a:cs typeface="Arial" pitchFamily="34" charset="0"/>
              </a:rPr>
              <a:t>Ví dụ: Tạo thuộc tính hiển thị cho đặc tính của Bơm: Manual, </a:t>
            </a:r>
            <a:r>
              <a:rPr lang="en-US" sz="1100" dirty="0">
                <a:latin typeface="Arial" pitchFamily="34" charset="0"/>
                <a:cs typeface="Arial" pitchFamily="34" charset="0"/>
              </a:rPr>
              <a:t>auto, run, stop, alarm, feedback…</a:t>
            </a:r>
          </a:p>
          <a:p>
            <a:endParaRPr lang="en-US" sz="1100" dirty="0">
              <a:latin typeface="Arial" pitchFamily="34" charset="0"/>
              <a:cs typeface="Arial" pitchFamily="34" charset="0"/>
            </a:endParaRPr>
          </a:p>
          <a:p>
            <a:r>
              <a:rPr lang="en-US" sz="1100">
                <a:latin typeface="Arial" pitchFamily="34" charset="0"/>
                <a:cs typeface="Arial" pitchFamily="34" charset="0"/>
              </a:rPr>
              <a:t>Tạo một Faceplate kích hoạt Animation theo một thuộc tính. Ví d</a:t>
            </a:r>
            <a:r>
              <a:rPr lang="en-US" sz="1100" dirty="0">
                <a:latin typeface="Arial" pitchFamily="34" charset="0"/>
                <a:cs typeface="Arial" pitchFamily="34" charset="0"/>
              </a:rPr>
              <a:t>ụ</a:t>
            </a:r>
            <a:r>
              <a:rPr lang="en-US" sz="1100">
                <a:latin typeface="Arial" pitchFamily="34" charset="0"/>
                <a:cs typeface="Arial" pitchFamily="34" charset="0"/>
              </a:rPr>
              <a:t>: Thay đổi màu nút nhấn “</a:t>
            </a:r>
            <a:r>
              <a:rPr lang="en-US" sz="1100" dirty="0">
                <a:latin typeface="Arial" pitchFamily="34" charset="0"/>
                <a:cs typeface="Arial" pitchFamily="34" charset="0"/>
              </a:rPr>
              <a:t>Auto</a:t>
            </a:r>
            <a:r>
              <a:rPr lang="en-US" sz="1100">
                <a:latin typeface="Arial" pitchFamily="34" charset="0"/>
                <a:cs typeface="Arial" pitchFamily="34" charset="0"/>
              </a:rPr>
              <a:t>” kích hoạt bởi thuộc tính “</a:t>
            </a:r>
            <a:r>
              <a:rPr lang="en-US" sz="1100" dirty="0">
                <a:latin typeface="Arial" pitchFamily="34" charset="0"/>
                <a:cs typeface="Arial" pitchFamily="34" charset="0"/>
              </a:rPr>
              <a:t>MA</a:t>
            </a:r>
            <a:r>
              <a:rPr lang="en-US" sz="1100">
                <a:latin typeface="Arial" pitchFamily="34" charset="0"/>
                <a:cs typeface="Arial" pitchFamily="34" charset="0"/>
              </a:rPr>
              <a:t>”. Chúng ta làm như sau:</a:t>
            </a:r>
            <a:endParaRPr lang="en-US" sz="1100" dirty="0">
              <a:latin typeface="Arial" pitchFamily="34" charset="0"/>
              <a:cs typeface="Arial" pitchFamily="34" charset="0"/>
            </a:endParaRPr>
          </a:p>
          <a:p>
            <a:r>
              <a:rPr lang="en-US" sz="1100">
                <a:latin typeface="Arial" pitchFamily="34" charset="0"/>
                <a:cs typeface="Arial" pitchFamily="34" charset="0"/>
              </a:rPr>
              <a:t>5. Chọn nút nhấn “ </a:t>
            </a:r>
            <a:r>
              <a:rPr lang="en-US" sz="1100" dirty="0">
                <a:latin typeface="Arial" pitchFamily="34" charset="0"/>
                <a:cs typeface="Arial" pitchFamily="34" charset="0"/>
              </a:rPr>
              <a:t>Auto”</a:t>
            </a:r>
          </a:p>
          <a:p>
            <a:r>
              <a:rPr lang="en-US" sz="1100">
                <a:latin typeface="Arial" pitchFamily="34" charset="0"/>
                <a:cs typeface="Arial" pitchFamily="34" charset="0"/>
              </a:rPr>
              <a:t>6. Chọn tab “</a:t>
            </a:r>
            <a:r>
              <a:rPr lang="en-US" sz="1100" dirty="0">
                <a:latin typeface="Arial" pitchFamily="34" charset="0"/>
                <a:cs typeface="Arial" pitchFamily="34" charset="0"/>
              </a:rPr>
              <a:t>Properties/Animations” </a:t>
            </a:r>
          </a:p>
          <a:p>
            <a:r>
              <a:rPr lang="en-US" sz="1100">
                <a:latin typeface="Arial" pitchFamily="34" charset="0"/>
                <a:cs typeface="Arial" pitchFamily="34" charset="0"/>
              </a:rPr>
              <a:t>7. Cài đặt thuộc tính “MA” kích hoạt cho Animation này.</a:t>
            </a:r>
            <a:endParaRPr lang="en-US" sz="1100" dirty="0">
              <a:latin typeface="Arial" pitchFamily="34" charset="0"/>
              <a:cs typeface="Arial" pitchFamily="34" charset="0"/>
            </a:endParaRPr>
          </a:p>
          <a:p>
            <a:r>
              <a:rPr lang="en-US" sz="1100">
                <a:latin typeface="Arial" pitchFamily="34" charset="0"/>
                <a:cs typeface="Arial" pitchFamily="34" charset="0"/>
              </a:rPr>
              <a:t>8. Chọn OK để hoàn thành.</a:t>
            </a:r>
            <a:endParaRPr lang="en-US" sz="1100" dirty="0">
              <a:latin typeface="Arial" pitchFamily="34" charset="0"/>
              <a:cs typeface="Arial" pitchFamily="34" charset="0"/>
            </a:endParaRPr>
          </a:p>
          <a:p>
            <a:endParaRPr lang="en-US" sz="1100" dirty="0">
              <a:latin typeface="Arial" pitchFamily="34" charset="0"/>
              <a:cs typeface="Arial" pitchFamily="34" charset="0"/>
            </a:endParaRPr>
          </a:p>
        </p:txBody>
      </p:sp>
      <p:grpSp>
        <p:nvGrpSpPr>
          <p:cNvPr id="12" name="Group 11">
            <a:extLst>
              <a:ext uri="{FF2B5EF4-FFF2-40B4-BE49-F238E27FC236}">
                <a16:creationId xmlns:a16="http://schemas.microsoft.com/office/drawing/2014/main" id="{C679D314-6A3E-49E4-B4FF-F8B3F0BAD73D}"/>
              </a:ext>
            </a:extLst>
          </p:cNvPr>
          <p:cNvGrpSpPr/>
          <p:nvPr/>
        </p:nvGrpSpPr>
        <p:grpSpPr>
          <a:xfrm>
            <a:off x="7335344" y="2792089"/>
            <a:ext cx="477271" cy="183781"/>
            <a:chOff x="8491814" y="3607508"/>
            <a:chExt cx="594371" cy="253884"/>
          </a:xfrm>
        </p:grpSpPr>
        <p:sp>
          <p:nvSpPr>
            <p:cNvPr id="13" name="Rectangle 12">
              <a:extLst>
                <a:ext uri="{FF2B5EF4-FFF2-40B4-BE49-F238E27FC236}">
                  <a16:creationId xmlns:a16="http://schemas.microsoft.com/office/drawing/2014/main" id="{E7B26137-DE0B-4FD9-A1F9-F7173E3BCCDA}"/>
                </a:ext>
              </a:extLst>
            </p:cNvPr>
            <p:cNvSpPr/>
            <p:nvPr/>
          </p:nvSpPr>
          <p:spPr>
            <a:xfrm>
              <a:off x="8850853" y="3645969"/>
              <a:ext cx="188740" cy="168958"/>
            </a:xfrm>
            <a:prstGeom prst="rect">
              <a:avLst/>
            </a:prstGeom>
            <a:solidFill>
              <a:srgbClr val="FFD243"/>
            </a:solidFill>
            <a:ln>
              <a:solidFill>
                <a:srgbClr val="DAA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cxnSp>
          <p:nvCxnSpPr>
            <p:cNvPr id="14" name="Straight Connector 13">
              <a:extLst>
                <a:ext uri="{FF2B5EF4-FFF2-40B4-BE49-F238E27FC236}">
                  <a16:creationId xmlns:a16="http://schemas.microsoft.com/office/drawing/2014/main" id="{D81AE53C-102E-4C1E-86E1-C314C87D4C9B}"/>
                </a:ext>
              </a:extLst>
            </p:cNvPr>
            <p:cNvCxnSpPr/>
            <p:nvPr/>
          </p:nvCxnSpPr>
          <p:spPr>
            <a:xfrm>
              <a:off x="8818311" y="3650141"/>
              <a:ext cx="0" cy="168958"/>
            </a:xfrm>
            <a:prstGeom prst="line">
              <a:avLst/>
            </a:prstGeom>
            <a:ln w="19050">
              <a:solidFill>
                <a:srgbClr val="DAA6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01E53BE-3828-45B3-8B32-A915B32B705A}"/>
                </a:ext>
              </a:extLst>
            </p:cNvPr>
            <p:cNvCxnSpPr/>
            <p:nvPr/>
          </p:nvCxnSpPr>
          <p:spPr>
            <a:xfrm flipH="1">
              <a:off x="8624148" y="3734619"/>
              <a:ext cx="190368" cy="0"/>
            </a:xfrm>
            <a:prstGeom prst="line">
              <a:avLst/>
            </a:prstGeom>
            <a:ln w="19050">
              <a:solidFill>
                <a:srgbClr val="DAA6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B1310E5-B356-4237-9A9B-0D1011D59923}"/>
                </a:ext>
              </a:extLst>
            </p:cNvPr>
            <p:cNvCxnSpPr/>
            <p:nvPr/>
          </p:nvCxnSpPr>
          <p:spPr>
            <a:xfrm flipH="1" flipV="1">
              <a:off x="8491814" y="3611551"/>
              <a:ext cx="134503" cy="123068"/>
            </a:xfrm>
            <a:prstGeom prst="line">
              <a:avLst/>
            </a:prstGeom>
            <a:ln w="19050">
              <a:solidFill>
                <a:srgbClr val="DAA600"/>
              </a:solidFill>
            </a:ln>
          </p:spPr>
          <p:style>
            <a:lnRef idx="1">
              <a:schemeClr val="accent1"/>
            </a:lnRef>
            <a:fillRef idx="0">
              <a:schemeClr val="accent1"/>
            </a:fillRef>
            <a:effectRef idx="0">
              <a:schemeClr val="accent1"/>
            </a:effectRef>
            <a:fontRef idx="minor">
              <a:schemeClr val="tx1"/>
            </a:fontRef>
          </p:style>
        </p:cxnSp>
        <p:sp>
          <p:nvSpPr>
            <p:cNvPr id="17" name="TextBox 14">
              <a:extLst>
                <a:ext uri="{FF2B5EF4-FFF2-40B4-BE49-F238E27FC236}">
                  <a16:creationId xmlns:a16="http://schemas.microsoft.com/office/drawing/2014/main" id="{E9286D89-AFCF-490B-B7B4-A3A8B234EA68}"/>
                </a:ext>
              </a:extLst>
            </p:cNvPr>
            <p:cNvSpPr txBox="1"/>
            <p:nvPr/>
          </p:nvSpPr>
          <p:spPr>
            <a:xfrm>
              <a:off x="8803716" y="3607508"/>
              <a:ext cx="282469" cy="25388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a:solidFill>
                    <a:schemeClr val="accent6"/>
                  </a:solidFill>
                  <a:latin typeface="Arial" pitchFamily="34" charset="0"/>
                  <a:cs typeface="Arial" pitchFamily="34" charset="0"/>
                </a:rPr>
                <a:t>4</a:t>
              </a:r>
            </a:p>
          </p:txBody>
        </p:sp>
      </p:grpSp>
      <p:grpSp>
        <p:nvGrpSpPr>
          <p:cNvPr id="18" name="Group 17">
            <a:extLst>
              <a:ext uri="{FF2B5EF4-FFF2-40B4-BE49-F238E27FC236}">
                <a16:creationId xmlns:a16="http://schemas.microsoft.com/office/drawing/2014/main" id="{A607136B-DEC4-4961-87AA-8E7ABDA2C93B}"/>
              </a:ext>
            </a:extLst>
          </p:cNvPr>
          <p:cNvGrpSpPr/>
          <p:nvPr/>
        </p:nvGrpSpPr>
        <p:grpSpPr>
          <a:xfrm>
            <a:off x="4175589" y="1482254"/>
            <a:ext cx="477272" cy="183781"/>
            <a:chOff x="8491814" y="3607508"/>
            <a:chExt cx="594372" cy="253884"/>
          </a:xfrm>
        </p:grpSpPr>
        <p:sp>
          <p:nvSpPr>
            <p:cNvPr id="20" name="Rectangle 19">
              <a:extLst>
                <a:ext uri="{FF2B5EF4-FFF2-40B4-BE49-F238E27FC236}">
                  <a16:creationId xmlns:a16="http://schemas.microsoft.com/office/drawing/2014/main" id="{458C8E18-7456-4CF1-B50A-3EDD8624F542}"/>
                </a:ext>
              </a:extLst>
            </p:cNvPr>
            <p:cNvSpPr/>
            <p:nvPr/>
          </p:nvSpPr>
          <p:spPr>
            <a:xfrm>
              <a:off x="8850853" y="3645969"/>
              <a:ext cx="188740" cy="168958"/>
            </a:xfrm>
            <a:prstGeom prst="rect">
              <a:avLst/>
            </a:prstGeom>
            <a:solidFill>
              <a:srgbClr val="FFD243"/>
            </a:solidFill>
            <a:ln>
              <a:solidFill>
                <a:srgbClr val="DAA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cxnSp>
          <p:nvCxnSpPr>
            <p:cNvPr id="21" name="Straight Connector 20">
              <a:extLst>
                <a:ext uri="{FF2B5EF4-FFF2-40B4-BE49-F238E27FC236}">
                  <a16:creationId xmlns:a16="http://schemas.microsoft.com/office/drawing/2014/main" id="{7014E7C2-B5D3-468C-9FE0-05D11A2DC9ED}"/>
                </a:ext>
              </a:extLst>
            </p:cNvPr>
            <p:cNvCxnSpPr/>
            <p:nvPr/>
          </p:nvCxnSpPr>
          <p:spPr>
            <a:xfrm>
              <a:off x="8818311" y="3650141"/>
              <a:ext cx="0" cy="168958"/>
            </a:xfrm>
            <a:prstGeom prst="line">
              <a:avLst/>
            </a:prstGeom>
            <a:ln w="19050">
              <a:solidFill>
                <a:srgbClr val="DAA6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61E22A0-721F-4959-B404-1E03129ABD07}"/>
                </a:ext>
              </a:extLst>
            </p:cNvPr>
            <p:cNvCxnSpPr/>
            <p:nvPr/>
          </p:nvCxnSpPr>
          <p:spPr>
            <a:xfrm flipH="1">
              <a:off x="8624148" y="3734619"/>
              <a:ext cx="190368" cy="0"/>
            </a:xfrm>
            <a:prstGeom prst="line">
              <a:avLst/>
            </a:prstGeom>
            <a:ln w="19050">
              <a:solidFill>
                <a:srgbClr val="DAA6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081ECEA-88B1-486B-9E4C-5C654456592E}"/>
                </a:ext>
              </a:extLst>
            </p:cNvPr>
            <p:cNvCxnSpPr/>
            <p:nvPr/>
          </p:nvCxnSpPr>
          <p:spPr>
            <a:xfrm flipH="1" flipV="1">
              <a:off x="8491814" y="3611551"/>
              <a:ext cx="134503" cy="123068"/>
            </a:xfrm>
            <a:prstGeom prst="line">
              <a:avLst/>
            </a:prstGeom>
            <a:ln w="19050">
              <a:solidFill>
                <a:srgbClr val="DAA600"/>
              </a:solidFill>
            </a:ln>
          </p:spPr>
          <p:style>
            <a:lnRef idx="1">
              <a:schemeClr val="accent1"/>
            </a:lnRef>
            <a:fillRef idx="0">
              <a:schemeClr val="accent1"/>
            </a:fillRef>
            <a:effectRef idx="0">
              <a:schemeClr val="accent1"/>
            </a:effectRef>
            <a:fontRef idx="minor">
              <a:schemeClr val="tx1"/>
            </a:fontRef>
          </p:style>
        </p:cxnSp>
        <p:sp>
          <p:nvSpPr>
            <p:cNvPr id="24" name="TextBox 14">
              <a:extLst>
                <a:ext uri="{FF2B5EF4-FFF2-40B4-BE49-F238E27FC236}">
                  <a16:creationId xmlns:a16="http://schemas.microsoft.com/office/drawing/2014/main" id="{8EBB7B6B-483C-445A-A440-6215C4304DA6}"/>
                </a:ext>
              </a:extLst>
            </p:cNvPr>
            <p:cNvSpPr txBox="1"/>
            <p:nvPr/>
          </p:nvSpPr>
          <p:spPr>
            <a:xfrm>
              <a:off x="8803717" y="3607508"/>
              <a:ext cx="282469" cy="25388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a:solidFill>
                    <a:schemeClr val="accent6"/>
                  </a:solidFill>
                  <a:latin typeface="Arial" pitchFamily="34" charset="0"/>
                  <a:cs typeface="Arial" pitchFamily="34" charset="0"/>
                </a:rPr>
                <a:t>5</a:t>
              </a:r>
            </a:p>
          </p:txBody>
        </p:sp>
      </p:grpSp>
      <p:grpSp>
        <p:nvGrpSpPr>
          <p:cNvPr id="25" name="Group 24">
            <a:extLst>
              <a:ext uri="{FF2B5EF4-FFF2-40B4-BE49-F238E27FC236}">
                <a16:creationId xmlns:a16="http://schemas.microsoft.com/office/drawing/2014/main" id="{A87F5F93-1001-4520-B919-AD92D9AE88B1}"/>
              </a:ext>
            </a:extLst>
          </p:cNvPr>
          <p:cNvGrpSpPr/>
          <p:nvPr/>
        </p:nvGrpSpPr>
        <p:grpSpPr>
          <a:xfrm>
            <a:off x="3963120" y="4173075"/>
            <a:ext cx="492827" cy="215444"/>
            <a:chOff x="8491814" y="3607508"/>
            <a:chExt cx="613743" cy="297626"/>
          </a:xfrm>
        </p:grpSpPr>
        <p:sp>
          <p:nvSpPr>
            <p:cNvPr id="26" name="Rectangle 25">
              <a:extLst>
                <a:ext uri="{FF2B5EF4-FFF2-40B4-BE49-F238E27FC236}">
                  <a16:creationId xmlns:a16="http://schemas.microsoft.com/office/drawing/2014/main" id="{78A3F28C-6802-4F0A-9E40-03A367368200}"/>
                </a:ext>
              </a:extLst>
            </p:cNvPr>
            <p:cNvSpPr/>
            <p:nvPr/>
          </p:nvSpPr>
          <p:spPr>
            <a:xfrm>
              <a:off x="8850853" y="3645969"/>
              <a:ext cx="188740" cy="168958"/>
            </a:xfrm>
            <a:prstGeom prst="rect">
              <a:avLst/>
            </a:prstGeom>
            <a:solidFill>
              <a:srgbClr val="FFD243"/>
            </a:solidFill>
            <a:ln>
              <a:solidFill>
                <a:srgbClr val="DAA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cxnSp>
          <p:nvCxnSpPr>
            <p:cNvPr id="27" name="Straight Connector 26">
              <a:extLst>
                <a:ext uri="{FF2B5EF4-FFF2-40B4-BE49-F238E27FC236}">
                  <a16:creationId xmlns:a16="http://schemas.microsoft.com/office/drawing/2014/main" id="{18E374AA-B475-478A-ACBE-2594829C8991}"/>
                </a:ext>
              </a:extLst>
            </p:cNvPr>
            <p:cNvCxnSpPr/>
            <p:nvPr/>
          </p:nvCxnSpPr>
          <p:spPr>
            <a:xfrm>
              <a:off x="8818311" y="3650141"/>
              <a:ext cx="0" cy="168958"/>
            </a:xfrm>
            <a:prstGeom prst="line">
              <a:avLst/>
            </a:prstGeom>
            <a:ln w="19050">
              <a:solidFill>
                <a:srgbClr val="DAA6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A7C96AE-A76F-4422-A6C0-7BCB50A7BB89}"/>
                </a:ext>
              </a:extLst>
            </p:cNvPr>
            <p:cNvCxnSpPr/>
            <p:nvPr/>
          </p:nvCxnSpPr>
          <p:spPr>
            <a:xfrm flipH="1">
              <a:off x="8624148" y="3734619"/>
              <a:ext cx="190368" cy="0"/>
            </a:xfrm>
            <a:prstGeom prst="line">
              <a:avLst/>
            </a:prstGeom>
            <a:ln w="19050">
              <a:solidFill>
                <a:srgbClr val="DAA6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8AC0A0C-0590-47C9-8106-199C8DD8CE25}"/>
                </a:ext>
              </a:extLst>
            </p:cNvPr>
            <p:cNvCxnSpPr/>
            <p:nvPr/>
          </p:nvCxnSpPr>
          <p:spPr>
            <a:xfrm flipH="1" flipV="1">
              <a:off x="8491814" y="3611551"/>
              <a:ext cx="134503" cy="123068"/>
            </a:xfrm>
            <a:prstGeom prst="line">
              <a:avLst/>
            </a:prstGeom>
            <a:ln w="19050">
              <a:solidFill>
                <a:srgbClr val="DAA600"/>
              </a:solidFill>
            </a:ln>
          </p:spPr>
          <p:style>
            <a:lnRef idx="1">
              <a:schemeClr val="accent1"/>
            </a:lnRef>
            <a:fillRef idx="0">
              <a:schemeClr val="accent1"/>
            </a:fillRef>
            <a:effectRef idx="0">
              <a:schemeClr val="accent1"/>
            </a:effectRef>
            <a:fontRef idx="minor">
              <a:schemeClr val="tx1"/>
            </a:fontRef>
          </p:style>
        </p:cxnSp>
        <p:sp>
          <p:nvSpPr>
            <p:cNvPr id="30" name="TextBox 14">
              <a:extLst>
                <a:ext uri="{FF2B5EF4-FFF2-40B4-BE49-F238E27FC236}">
                  <a16:creationId xmlns:a16="http://schemas.microsoft.com/office/drawing/2014/main" id="{E8FA6289-DD3E-4E52-BE46-348F4C244557}"/>
                </a:ext>
              </a:extLst>
            </p:cNvPr>
            <p:cNvSpPr txBox="1"/>
            <p:nvPr/>
          </p:nvSpPr>
          <p:spPr>
            <a:xfrm>
              <a:off x="8803716" y="3607508"/>
              <a:ext cx="301841" cy="29762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a:solidFill>
                    <a:schemeClr val="accent6"/>
                  </a:solidFill>
                  <a:latin typeface="Arial" pitchFamily="34" charset="0"/>
                  <a:cs typeface="Arial" pitchFamily="34" charset="0"/>
                </a:rPr>
                <a:t>6</a:t>
              </a:r>
            </a:p>
          </p:txBody>
        </p:sp>
      </p:grpSp>
      <p:grpSp>
        <p:nvGrpSpPr>
          <p:cNvPr id="31" name="Group 30">
            <a:extLst>
              <a:ext uri="{FF2B5EF4-FFF2-40B4-BE49-F238E27FC236}">
                <a16:creationId xmlns:a16="http://schemas.microsoft.com/office/drawing/2014/main" id="{4CF188FA-03D5-4460-AE62-CCB6E862E0FC}"/>
              </a:ext>
            </a:extLst>
          </p:cNvPr>
          <p:cNvGrpSpPr/>
          <p:nvPr/>
        </p:nvGrpSpPr>
        <p:grpSpPr>
          <a:xfrm>
            <a:off x="5509120" y="4507850"/>
            <a:ext cx="486733" cy="215444"/>
            <a:chOff x="8491814" y="3582245"/>
            <a:chExt cx="606153" cy="297625"/>
          </a:xfrm>
        </p:grpSpPr>
        <p:sp>
          <p:nvSpPr>
            <p:cNvPr id="32" name="Rectangle 31">
              <a:extLst>
                <a:ext uri="{FF2B5EF4-FFF2-40B4-BE49-F238E27FC236}">
                  <a16:creationId xmlns:a16="http://schemas.microsoft.com/office/drawing/2014/main" id="{C2BAEB87-D4D9-4889-B927-F61C4027DC85}"/>
                </a:ext>
              </a:extLst>
            </p:cNvPr>
            <p:cNvSpPr/>
            <p:nvPr/>
          </p:nvSpPr>
          <p:spPr>
            <a:xfrm>
              <a:off x="8850853" y="3645969"/>
              <a:ext cx="188740" cy="168958"/>
            </a:xfrm>
            <a:prstGeom prst="rect">
              <a:avLst/>
            </a:prstGeom>
            <a:solidFill>
              <a:srgbClr val="FFD243"/>
            </a:solidFill>
            <a:ln>
              <a:solidFill>
                <a:srgbClr val="DAA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cxnSp>
          <p:nvCxnSpPr>
            <p:cNvPr id="33" name="Straight Connector 32">
              <a:extLst>
                <a:ext uri="{FF2B5EF4-FFF2-40B4-BE49-F238E27FC236}">
                  <a16:creationId xmlns:a16="http://schemas.microsoft.com/office/drawing/2014/main" id="{C2A21409-A1D1-48F8-9E64-86444736656C}"/>
                </a:ext>
              </a:extLst>
            </p:cNvPr>
            <p:cNvCxnSpPr/>
            <p:nvPr/>
          </p:nvCxnSpPr>
          <p:spPr>
            <a:xfrm>
              <a:off x="8818311" y="3650141"/>
              <a:ext cx="0" cy="168958"/>
            </a:xfrm>
            <a:prstGeom prst="line">
              <a:avLst/>
            </a:prstGeom>
            <a:ln w="19050">
              <a:solidFill>
                <a:srgbClr val="DAA6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93855E4-D0DA-4023-9DFC-350DED9640E2}"/>
                </a:ext>
              </a:extLst>
            </p:cNvPr>
            <p:cNvCxnSpPr/>
            <p:nvPr/>
          </p:nvCxnSpPr>
          <p:spPr>
            <a:xfrm flipH="1">
              <a:off x="8624148" y="3734619"/>
              <a:ext cx="190368" cy="0"/>
            </a:xfrm>
            <a:prstGeom prst="line">
              <a:avLst/>
            </a:prstGeom>
            <a:ln w="19050">
              <a:solidFill>
                <a:srgbClr val="DAA6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CA8B593-4425-4A0C-877C-57FAA08897E3}"/>
                </a:ext>
              </a:extLst>
            </p:cNvPr>
            <p:cNvCxnSpPr/>
            <p:nvPr/>
          </p:nvCxnSpPr>
          <p:spPr>
            <a:xfrm flipH="1" flipV="1">
              <a:off x="8491814" y="3611551"/>
              <a:ext cx="134503" cy="123068"/>
            </a:xfrm>
            <a:prstGeom prst="line">
              <a:avLst/>
            </a:prstGeom>
            <a:ln w="19050">
              <a:solidFill>
                <a:srgbClr val="DAA600"/>
              </a:solidFill>
            </a:ln>
          </p:spPr>
          <p:style>
            <a:lnRef idx="1">
              <a:schemeClr val="accent1"/>
            </a:lnRef>
            <a:fillRef idx="0">
              <a:schemeClr val="accent1"/>
            </a:fillRef>
            <a:effectRef idx="0">
              <a:schemeClr val="accent1"/>
            </a:effectRef>
            <a:fontRef idx="minor">
              <a:schemeClr val="tx1"/>
            </a:fontRef>
          </p:style>
        </p:cxnSp>
        <p:sp>
          <p:nvSpPr>
            <p:cNvPr id="36" name="TextBox 14">
              <a:extLst>
                <a:ext uri="{FF2B5EF4-FFF2-40B4-BE49-F238E27FC236}">
                  <a16:creationId xmlns:a16="http://schemas.microsoft.com/office/drawing/2014/main" id="{FB622873-A334-4245-88CD-0E6F1874F51D}"/>
                </a:ext>
              </a:extLst>
            </p:cNvPr>
            <p:cNvSpPr txBox="1"/>
            <p:nvPr/>
          </p:nvSpPr>
          <p:spPr>
            <a:xfrm>
              <a:off x="8796127" y="3582245"/>
              <a:ext cx="301840" cy="29762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a:solidFill>
                    <a:schemeClr val="accent6"/>
                  </a:solidFill>
                  <a:latin typeface="Arial" pitchFamily="34" charset="0"/>
                  <a:cs typeface="Arial" pitchFamily="34" charset="0"/>
                </a:rPr>
                <a:t>7</a:t>
              </a:r>
            </a:p>
          </p:txBody>
        </p:sp>
      </p:grpSp>
      <p:sp>
        <p:nvSpPr>
          <p:cNvPr id="37" name="Rectangle 36">
            <a:extLst>
              <a:ext uri="{FF2B5EF4-FFF2-40B4-BE49-F238E27FC236}">
                <a16:creationId xmlns:a16="http://schemas.microsoft.com/office/drawing/2014/main" id="{7CDB6238-0695-452A-B19F-80A04809B39C}"/>
              </a:ext>
            </a:extLst>
          </p:cNvPr>
          <p:cNvSpPr/>
          <p:nvPr/>
        </p:nvSpPr>
        <p:spPr>
          <a:xfrm>
            <a:off x="4358282" y="4477608"/>
            <a:ext cx="436519" cy="102918"/>
          </a:xfrm>
          <a:prstGeom prst="rect">
            <a:avLst/>
          </a:prstGeom>
          <a:noFill/>
          <a:ln>
            <a:solidFill>
              <a:srgbClr val="DAA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10493678-B154-40E8-8AFE-70D7FFE91211}"/>
              </a:ext>
            </a:extLst>
          </p:cNvPr>
          <p:cNvGrpSpPr/>
          <p:nvPr/>
        </p:nvGrpSpPr>
        <p:grpSpPr>
          <a:xfrm>
            <a:off x="3925684" y="1175216"/>
            <a:ext cx="492825" cy="215444"/>
            <a:chOff x="8491814" y="3582245"/>
            <a:chExt cx="613742" cy="297625"/>
          </a:xfrm>
        </p:grpSpPr>
        <p:sp>
          <p:nvSpPr>
            <p:cNvPr id="39" name="Rectangle 38">
              <a:extLst>
                <a:ext uri="{FF2B5EF4-FFF2-40B4-BE49-F238E27FC236}">
                  <a16:creationId xmlns:a16="http://schemas.microsoft.com/office/drawing/2014/main" id="{A7D00F9D-CEA3-44B8-BFE7-641602EF8672}"/>
                </a:ext>
              </a:extLst>
            </p:cNvPr>
            <p:cNvSpPr/>
            <p:nvPr/>
          </p:nvSpPr>
          <p:spPr>
            <a:xfrm>
              <a:off x="8850853" y="3645969"/>
              <a:ext cx="188740" cy="168958"/>
            </a:xfrm>
            <a:prstGeom prst="rect">
              <a:avLst/>
            </a:prstGeom>
            <a:solidFill>
              <a:srgbClr val="FFD243"/>
            </a:solidFill>
            <a:ln>
              <a:solidFill>
                <a:srgbClr val="DAA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cxnSp>
          <p:nvCxnSpPr>
            <p:cNvPr id="40" name="Straight Connector 39">
              <a:extLst>
                <a:ext uri="{FF2B5EF4-FFF2-40B4-BE49-F238E27FC236}">
                  <a16:creationId xmlns:a16="http://schemas.microsoft.com/office/drawing/2014/main" id="{BBB33CD1-6632-4541-A432-1A271E99EF88}"/>
                </a:ext>
              </a:extLst>
            </p:cNvPr>
            <p:cNvCxnSpPr/>
            <p:nvPr/>
          </p:nvCxnSpPr>
          <p:spPr>
            <a:xfrm>
              <a:off x="8818311" y="3650141"/>
              <a:ext cx="0" cy="168958"/>
            </a:xfrm>
            <a:prstGeom prst="line">
              <a:avLst/>
            </a:prstGeom>
            <a:ln w="19050">
              <a:solidFill>
                <a:srgbClr val="DAA6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2D341F2-C1B8-4675-9120-CF9F12721E8E}"/>
                </a:ext>
              </a:extLst>
            </p:cNvPr>
            <p:cNvCxnSpPr/>
            <p:nvPr/>
          </p:nvCxnSpPr>
          <p:spPr>
            <a:xfrm flipH="1">
              <a:off x="8624148" y="3734619"/>
              <a:ext cx="190368" cy="0"/>
            </a:xfrm>
            <a:prstGeom prst="line">
              <a:avLst/>
            </a:prstGeom>
            <a:ln w="19050">
              <a:solidFill>
                <a:srgbClr val="DAA6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48B56FB-ECCB-4BDB-BEEC-717B69E6C094}"/>
                </a:ext>
              </a:extLst>
            </p:cNvPr>
            <p:cNvCxnSpPr/>
            <p:nvPr/>
          </p:nvCxnSpPr>
          <p:spPr>
            <a:xfrm flipH="1" flipV="1">
              <a:off x="8491814" y="3611551"/>
              <a:ext cx="134503" cy="123068"/>
            </a:xfrm>
            <a:prstGeom prst="line">
              <a:avLst/>
            </a:prstGeom>
            <a:ln w="19050">
              <a:solidFill>
                <a:srgbClr val="DAA600"/>
              </a:solidFill>
            </a:ln>
          </p:spPr>
          <p:style>
            <a:lnRef idx="1">
              <a:schemeClr val="accent1"/>
            </a:lnRef>
            <a:fillRef idx="0">
              <a:schemeClr val="accent1"/>
            </a:fillRef>
            <a:effectRef idx="0">
              <a:schemeClr val="accent1"/>
            </a:effectRef>
            <a:fontRef idx="minor">
              <a:schemeClr val="tx1"/>
            </a:fontRef>
          </p:style>
        </p:cxnSp>
        <p:sp>
          <p:nvSpPr>
            <p:cNvPr id="43" name="TextBox 14">
              <a:extLst>
                <a:ext uri="{FF2B5EF4-FFF2-40B4-BE49-F238E27FC236}">
                  <a16:creationId xmlns:a16="http://schemas.microsoft.com/office/drawing/2014/main" id="{12E66895-7566-47C3-BDF5-094C8F0D2ED6}"/>
                </a:ext>
              </a:extLst>
            </p:cNvPr>
            <p:cNvSpPr txBox="1"/>
            <p:nvPr/>
          </p:nvSpPr>
          <p:spPr>
            <a:xfrm>
              <a:off x="8803716" y="3582245"/>
              <a:ext cx="301840" cy="29762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a:solidFill>
                    <a:schemeClr val="accent6"/>
                  </a:solidFill>
                  <a:latin typeface="Arial" pitchFamily="34" charset="0"/>
                  <a:cs typeface="Arial" pitchFamily="34" charset="0"/>
                </a:rPr>
                <a:t>8</a:t>
              </a:r>
            </a:p>
          </p:txBody>
        </p:sp>
      </p:grpSp>
    </p:spTree>
    <p:extLst>
      <p:ext uri="{BB962C8B-B14F-4D97-AF65-F5344CB8AC3E}">
        <p14:creationId xmlns:p14="http://schemas.microsoft.com/office/powerpoint/2010/main" val="1238548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7907661-047C-4DF7-A0EA-0E69E55792C7}"/>
              </a:ext>
            </a:extLst>
          </p:cNvPr>
          <p:cNvSpPr/>
          <p:nvPr/>
        </p:nvSpPr>
        <p:spPr>
          <a:xfrm>
            <a:off x="2079328" y="445321"/>
            <a:ext cx="5883572" cy="368049"/>
          </a:xfrm>
          <a:prstGeom prst="rect">
            <a:avLst/>
          </a:prstGeom>
        </p:spPr>
        <p:txBody>
          <a:bodyPr wrap="square">
            <a:spAutoFit/>
          </a:bodyPr>
          <a:lstStyle/>
          <a:p>
            <a:pPr marL="682625" indent="-342900" hangingPunct="0">
              <a:lnSpc>
                <a:spcPct val="120000"/>
              </a:lnSpc>
            </a:pPr>
            <a:r>
              <a:rPr lang="en-US" sz="1600" b="1">
                <a:solidFill>
                  <a:srgbClr val="002060"/>
                </a:solidFill>
                <a:latin typeface="+mj-lt"/>
                <a:ea typeface="Times New Roman" panose="02020603050405020304" pitchFamily="18" charset="0"/>
                <a:cs typeface="Times New Roman" panose="02020603050405020304" pitchFamily="18" charset="0"/>
              </a:rPr>
              <a:t>Faceplate – Lập trình hướng đối tượng</a:t>
            </a:r>
            <a:endParaRPr lang="en-US" sz="1600">
              <a:solidFill>
                <a:srgbClr val="002060"/>
              </a:solidFill>
              <a:latin typeface="+mj-lt"/>
              <a:ea typeface="Times New Roman" panose="02020603050405020304" pitchFamily="18" charset="0"/>
              <a:cs typeface="Arial" pitchFamily="34" charset="0"/>
            </a:endParaRPr>
          </a:p>
        </p:txBody>
      </p:sp>
      <p:graphicFrame>
        <p:nvGraphicFramePr>
          <p:cNvPr id="5" name="Content Placeholder 5">
            <a:extLst>
              <a:ext uri="{FF2B5EF4-FFF2-40B4-BE49-F238E27FC236}">
                <a16:creationId xmlns:a16="http://schemas.microsoft.com/office/drawing/2014/main" id="{04BB4386-956C-4E00-9BF9-70F43C405CC0}"/>
              </a:ext>
            </a:extLst>
          </p:cNvPr>
          <p:cNvGraphicFramePr>
            <a:graphicFrameLocks/>
          </p:cNvGraphicFramePr>
          <p:nvPr/>
        </p:nvGraphicFramePr>
        <p:xfrm>
          <a:off x="53340" y="492955"/>
          <a:ext cx="2336801" cy="3915044"/>
        </p:xfrm>
        <a:graphic>
          <a:graphicData uri="http://schemas.openxmlformats.org/drawingml/2006/table">
            <a:tbl>
              <a:tblPr firstRow="1" bandRow="1">
                <a:tableStyleId>{5C22544A-7EE6-4342-B048-85BDC9FD1C3A}</a:tableStyleId>
              </a:tblPr>
              <a:tblGrid>
                <a:gridCol w="2336801">
                  <a:extLst>
                    <a:ext uri="{9D8B030D-6E8A-4147-A177-3AD203B41FA5}">
                      <a16:colId xmlns:a16="http://schemas.microsoft.com/office/drawing/2014/main" val="20000"/>
                    </a:ext>
                  </a:extLst>
                </a:gridCol>
              </a:tblGrid>
              <a:tr h="559292">
                <a:tc>
                  <a:txBody>
                    <a:bodyPr/>
                    <a:lstStyle/>
                    <a:p>
                      <a:pPr algn="l"/>
                      <a:r>
                        <a:rPr lang="en-US" sz="1400">
                          <a:solidFill>
                            <a:schemeClr val="bg2">
                              <a:lumMod val="25000"/>
                            </a:schemeClr>
                          </a:solidFill>
                        </a:rPr>
                        <a:t>WINCC PROFESSIONAL</a:t>
                      </a:r>
                    </a:p>
                  </a:txBody>
                  <a:tcPr anchor="ctr">
                    <a:solidFill>
                      <a:schemeClr val="accent1"/>
                    </a:solidFill>
                  </a:tcPr>
                </a:tc>
                <a:extLst>
                  <a:ext uri="{0D108BD9-81ED-4DB2-BD59-A6C34878D82A}">
                    <a16:rowId xmlns:a16="http://schemas.microsoft.com/office/drawing/2014/main" val="10000"/>
                  </a:ext>
                </a:extLst>
              </a:tr>
              <a:tr h="559292">
                <a:tc>
                  <a:txBody>
                    <a:bodyPr/>
                    <a:lstStyle/>
                    <a:p>
                      <a:pPr algn="l"/>
                      <a:r>
                        <a:rPr lang="en-US" sz="1400" err="1">
                          <a:solidFill>
                            <a:schemeClr val="bg2">
                              <a:lumMod val="25000"/>
                            </a:schemeClr>
                          </a:solidFill>
                        </a:rPr>
                        <a:t>Giới</a:t>
                      </a:r>
                      <a:r>
                        <a:rPr lang="en-US" sz="1400">
                          <a:solidFill>
                            <a:schemeClr val="bg2">
                              <a:lumMod val="25000"/>
                            </a:schemeClr>
                          </a:solidFill>
                        </a:rPr>
                        <a:t> </a:t>
                      </a:r>
                      <a:r>
                        <a:rPr lang="en-US" sz="1400" err="1">
                          <a:solidFill>
                            <a:schemeClr val="bg2">
                              <a:lumMod val="25000"/>
                            </a:schemeClr>
                          </a:solidFill>
                        </a:rPr>
                        <a:t>thiệu</a:t>
                      </a:r>
                      <a:endParaRPr lang="en-US" sz="1400">
                        <a:solidFill>
                          <a:schemeClr val="bg2">
                            <a:lumMod val="25000"/>
                          </a:schemeClr>
                        </a:solidFill>
                      </a:endParaRPr>
                    </a:p>
                  </a:txBody>
                  <a:tcPr anchor="ctr">
                    <a:solidFill>
                      <a:schemeClr val="accent1"/>
                    </a:solidFill>
                  </a:tcPr>
                </a:tc>
                <a:extLst>
                  <a:ext uri="{0D108BD9-81ED-4DB2-BD59-A6C34878D82A}">
                    <a16:rowId xmlns:a16="http://schemas.microsoft.com/office/drawing/2014/main" val="10001"/>
                  </a:ext>
                </a:extLst>
              </a:tr>
              <a:tr h="5592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err="1">
                          <a:solidFill>
                            <a:schemeClr val="bg2">
                              <a:lumMod val="25000"/>
                            </a:schemeClr>
                          </a:solidFill>
                        </a:rPr>
                        <a:t>Tạo</a:t>
                      </a:r>
                      <a:r>
                        <a:rPr lang="en-US" sz="1400">
                          <a:solidFill>
                            <a:schemeClr val="bg2">
                              <a:lumMod val="25000"/>
                            </a:schemeClr>
                          </a:solidFill>
                        </a:rPr>
                        <a:t> </a:t>
                      </a:r>
                      <a:r>
                        <a:rPr lang="en-US" sz="1400" err="1">
                          <a:solidFill>
                            <a:schemeClr val="bg2">
                              <a:lumMod val="25000"/>
                            </a:schemeClr>
                          </a:solidFill>
                        </a:rPr>
                        <a:t>dự</a:t>
                      </a:r>
                      <a:r>
                        <a:rPr lang="en-US" sz="1400">
                          <a:solidFill>
                            <a:schemeClr val="bg2">
                              <a:lumMod val="25000"/>
                            </a:schemeClr>
                          </a:solidFill>
                        </a:rPr>
                        <a:t> </a:t>
                      </a:r>
                      <a:r>
                        <a:rPr lang="en-US" sz="1400" err="1">
                          <a:solidFill>
                            <a:schemeClr val="bg2">
                              <a:lumMod val="25000"/>
                            </a:schemeClr>
                          </a:solidFill>
                        </a:rPr>
                        <a:t>án</a:t>
                      </a:r>
                      <a:endParaRPr lang="en-US" sz="1400">
                        <a:solidFill>
                          <a:schemeClr val="bg2">
                            <a:lumMod val="25000"/>
                          </a:schemeClr>
                        </a:solidFill>
                      </a:endParaRPr>
                    </a:p>
                  </a:txBody>
                  <a:tcPr anchor="ctr">
                    <a:lnB w="12700" cmpd="sng">
                      <a:noFill/>
                    </a:lnB>
                    <a:solidFill>
                      <a:schemeClr val="accent1"/>
                    </a:solidFill>
                  </a:tcPr>
                </a:tc>
                <a:extLst>
                  <a:ext uri="{0D108BD9-81ED-4DB2-BD59-A6C34878D82A}">
                    <a16:rowId xmlns:a16="http://schemas.microsoft.com/office/drawing/2014/main" val="10002"/>
                  </a:ext>
                </a:extLst>
              </a:tr>
              <a:tr h="559292">
                <a:tc>
                  <a:txBody>
                    <a:bodyPr/>
                    <a:lstStyle/>
                    <a:p>
                      <a:pPr algn="l"/>
                      <a:r>
                        <a:rPr lang="en-US" sz="1400">
                          <a:solidFill>
                            <a:schemeClr val="bg2">
                              <a:lumMod val="25000"/>
                            </a:schemeClr>
                          </a:solidFill>
                        </a:rPr>
                        <a:t>Lưu trữ tags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3"/>
                  </a:ext>
                </a:extLst>
              </a:tr>
              <a:tr h="559292">
                <a:tc>
                  <a:txBody>
                    <a:bodyPr/>
                    <a:lstStyle/>
                    <a:p>
                      <a:pPr algn="l"/>
                      <a:r>
                        <a:rPr lang="en-US" sz="1400">
                          <a:solidFill>
                            <a:schemeClr val="bg2">
                              <a:lumMod val="25000"/>
                            </a:schemeClr>
                          </a:solidFill>
                        </a:rPr>
                        <a:t>Alarm, Trend, Faceplate</a:t>
                      </a:r>
                    </a:p>
                  </a:txBody>
                  <a:tcPr anchor="ctr">
                    <a:lnT w="12700" cmpd="sng">
                      <a:noFill/>
                    </a:lnT>
                    <a:solidFill>
                      <a:srgbClr val="FFFF00"/>
                    </a:solidFill>
                  </a:tcPr>
                </a:tc>
                <a:extLst>
                  <a:ext uri="{0D108BD9-81ED-4DB2-BD59-A6C34878D82A}">
                    <a16:rowId xmlns:a16="http://schemas.microsoft.com/office/drawing/2014/main" val="10004"/>
                  </a:ext>
                </a:extLst>
              </a:tr>
              <a:tr h="559292">
                <a:tc>
                  <a:txBody>
                    <a:bodyPr/>
                    <a:lstStyle/>
                    <a:p>
                      <a:pPr algn="l"/>
                      <a:r>
                        <a:rPr lang="en-US" sz="1400">
                          <a:solidFill>
                            <a:schemeClr val="bg2">
                              <a:lumMod val="25000"/>
                            </a:schemeClr>
                          </a:solidFill>
                        </a:rPr>
                        <a:t>User administration</a:t>
                      </a:r>
                    </a:p>
                  </a:txBody>
                  <a:tcPr anchor="ctr">
                    <a:solidFill>
                      <a:schemeClr val="accent1"/>
                    </a:solidFill>
                  </a:tcPr>
                </a:tc>
                <a:extLst>
                  <a:ext uri="{0D108BD9-81ED-4DB2-BD59-A6C34878D82A}">
                    <a16:rowId xmlns:a16="http://schemas.microsoft.com/office/drawing/2014/main" val="10005"/>
                  </a:ext>
                </a:extLst>
              </a:tr>
              <a:tr h="559292">
                <a:tc>
                  <a:txBody>
                    <a:bodyPr/>
                    <a:lstStyle/>
                    <a:p>
                      <a:r>
                        <a:rPr lang="en-US" sz="1400" b="0">
                          <a:solidFill>
                            <a:schemeClr val="accent6"/>
                          </a:solidFill>
                        </a:rPr>
                        <a:t>Kết nối S7-1200</a:t>
                      </a:r>
                    </a:p>
                  </a:txBody>
                  <a:tcPr anchor="ctr">
                    <a:solidFill>
                      <a:schemeClr val="accent1"/>
                    </a:solidFill>
                  </a:tcPr>
                </a:tc>
                <a:extLst>
                  <a:ext uri="{0D108BD9-81ED-4DB2-BD59-A6C34878D82A}">
                    <a16:rowId xmlns:a16="http://schemas.microsoft.com/office/drawing/2014/main" val="10006"/>
                  </a:ext>
                </a:extLst>
              </a:tr>
            </a:tbl>
          </a:graphicData>
        </a:graphic>
      </p:graphicFrame>
      <p:pic>
        <p:nvPicPr>
          <p:cNvPr id="44" name="Picture 2">
            <a:extLst>
              <a:ext uri="{FF2B5EF4-FFF2-40B4-BE49-F238E27FC236}">
                <a16:creationId xmlns:a16="http://schemas.microsoft.com/office/drawing/2014/main" id="{F6A9C105-59BB-4841-BAC4-4C6B1186C79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75407" y="832761"/>
            <a:ext cx="5738013" cy="4699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5" name="Group 44">
            <a:extLst>
              <a:ext uri="{FF2B5EF4-FFF2-40B4-BE49-F238E27FC236}">
                <a16:creationId xmlns:a16="http://schemas.microsoft.com/office/drawing/2014/main" id="{74A8FF53-FAB1-4A6D-99EA-0199945A657E}"/>
              </a:ext>
            </a:extLst>
          </p:cNvPr>
          <p:cNvGrpSpPr/>
          <p:nvPr/>
        </p:nvGrpSpPr>
        <p:grpSpPr>
          <a:xfrm>
            <a:off x="3197168" y="4205188"/>
            <a:ext cx="480700" cy="218279"/>
            <a:chOff x="8491814" y="3611551"/>
            <a:chExt cx="593641" cy="238984"/>
          </a:xfrm>
        </p:grpSpPr>
        <p:sp>
          <p:nvSpPr>
            <p:cNvPr id="46" name="Rectangle 45">
              <a:extLst>
                <a:ext uri="{FF2B5EF4-FFF2-40B4-BE49-F238E27FC236}">
                  <a16:creationId xmlns:a16="http://schemas.microsoft.com/office/drawing/2014/main" id="{B4F57729-F13E-4E1E-B23C-35BB74777396}"/>
                </a:ext>
              </a:extLst>
            </p:cNvPr>
            <p:cNvSpPr/>
            <p:nvPr/>
          </p:nvSpPr>
          <p:spPr>
            <a:xfrm>
              <a:off x="8850853" y="3645969"/>
              <a:ext cx="188740" cy="168958"/>
            </a:xfrm>
            <a:prstGeom prst="rect">
              <a:avLst/>
            </a:prstGeom>
            <a:solidFill>
              <a:srgbClr val="FFD243"/>
            </a:solidFill>
            <a:ln>
              <a:solidFill>
                <a:srgbClr val="DAA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cxnSp>
          <p:nvCxnSpPr>
            <p:cNvPr id="47" name="Straight Connector 46">
              <a:extLst>
                <a:ext uri="{FF2B5EF4-FFF2-40B4-BE49-F238E27FC236}">
                  <a16:creationId xmlns:a16="http://schemas.microsoft.com/office/drawing/2014/main" id="{4150763D-DA58-4B28-8651-980A215E0C00}"/>
                </a:ext>
              </a:extLst>
            </p:cNvPr>
            <p:cNvCxnSpPr/>
            <p:nvPr/>
          </p:nvCxnSpPr>
          <p:spPr>
            <a:xfrm>
              <a:off x="8818311" y="3650141"/>
              <a:ext cx="0" cy="168958"/>
            </a:xfrm>
            <a:prstGeom prst="line">
              <a:avLst/>
            </a:prstGeom>
            <a:ln w="19050">
              <a:solidFill>
                <a:srgbClr val="DAA6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E206D39-45FF-4A81-8B5A-CF967044B05F}"/>
                </a:ext>
              </a:extLst>
            </p:cNvPr>
            <p:cNvCxnSpPr/>
            <p:nvPr/>
          </p:nvCxnSpPr>
          <p:spPr>
            <a:xfrm flipH="1">
              <a:off x="8624148" y="3734619"/>
              <a:ext cx="190368" cy="0"/>
            </a:xfrm>
            <a:prstGeom prst="line">
              <a:avLst/>
            </a:prstGeom>
            <a:ln w="19050">
              <a:solidFill>
                <a:srgbClr val="DAA6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FBE50BC-85AF-46B6-A406-E94012AE2829}"/>
                </a:ext>
              </a:extLst>
            </p:cNvPr>
            <p:cNvCxnSpPr/>
            <p:nvPr/>
          </p:nvCxnSpPr>
          <p:spPr>
            <a:xfrm flipH="1" flipV="1">
              <a:off x="8491814" y="3611551"/>
              <a:ext cx="134503" cy="123068"/>
            </a:xfrm>
            <a:prstGeom prst="line">
              <a:avLst/>
            </a:prstGeom>
            <a:ln w="19050">
              <a:solidFill>
                <a:srgbClr val="DAA600"/>
              </a:solidFill>
            </a:ln>
          </p:spPr>
          <p:style>
            <a:lnRef idx="1">
              <a:schemeClr val="accent1"/>
            </a:lnRef>
            <a:fillRef idx="0">
              <a:schemeClr val="accent1"/>
            </a:fillRef>
            <a:effectRef idx="0">
              <a:schemeClr val="accent1"/>
            </a:effectRef>
            <a:fontRef idx="minor">
              <a:schemeClr val="tx1"/>
            </a:fontRef>
          </p:style>
        </p:cxnSp>
        <p:sp>
          <p:nvSpPr>
            <p:cNvPr id="50" name="TextBox 14">
              <a:extLst>
                <a:ext uri="{FF2B5EF4-FFF2-40B4-BE49-F238E27FC236}">
                  <a16:creationId xmlns:a16="http://schemas.microsoft.com/office/drawing/2014/main" id="{0231FAC4-ED09-4648-86F9-00005AA96804}"/>
                </a:ext>
              </a:extLst>
            </p:cNvPr>
            <p:cNvSpPr txBox="1"/>
            <p:nvPr/>
          </p:nvSpPr>
          <p:spPr>
            <a:xfrm>
              <a:off x="8786135" y="3614655"/>
              <a:ext cx="299320" cy="23588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a:solidFill>
                    <a:schemeClr val="accent6"/>
                  </a:solidFill>
                  <a:latin typeface="Arial" pitchFamily="34" charset="0"/>
                  <a:cs typeface="Arial" pitchFamily="34" charset="0"/>
                </a:rPr>
                <a:t>9</a:t>
              </a:r>
            </a:p>
          </p:txBody>
        </p:sp>
      </p:grpSp>
      <p:grpSp>
        <p:nvGrpSpPr>
          <p:cNvPr id="51" name="Group 50">
            <a:extLst>
              <a:ext uri="{FF2B5EF4-FFF2-40B4-BE49-F238E27FC236}">
                <a16:creationId xmlns:a16="http://schemas.microsoft.com/office/drawing/2014/main" id="{F84F44A6-C479-4786-8EA4-895E7C1499D1}"/>
              </a:ext>
            </a:extLst>
          </p:cNvPr>
          <p:cNvGrpSpPr/>
          <p:nvPr/>
        </p:nvGrpSpPr>
        <p:grpSpPr>
          <a:xfrm>
            <a:off x="5055240" y="4596222"/>
            <a:ext cx="515648" cy="218284"/>
            <a:chOff x="8491814" y="3611551"/>
            <a:chExt cx="636803" cy="238989"/>
          </a:xfrm>
        </p:grpSpPr>
        <p:sp>
          <p:nvSpPr>
            <p:cNvPr id="52" name="Rectangle 51">
              <a:extLst>
                <a:ext uri="{FF2B5EF4-FFF2-40B4-BE49-F238E27FC236}">
                  <a16:creationId xmlns:a16="http://schemas.microsoft.com/office/drawing/2014/main" id="{DD851ADF-F350-4874-B40D-8FAFC92103A3}"/>
                </a:ext>
              </a:extLst>
            </p:cNvPr>
            <p:cNvSpPr/>
            <p:nvPr/>
          </p:nvSpPr>
          <p:spPr>
            <a:xfrm>
              <a:off x="8850853" y="3645969"/>
              <a:ext cx="188740" cy="168958"/>
            </a:xfrm>
            <a:prstGeom prst="rect">
              <a:avLst/>
            </a:prstGeom>
            <a:solidFill>
              <a:srgbClr val="FFD243"/>
            </a:solidFill>
            <a:ln>
              <a:solidFill>
                <a:srgbClr val="DAA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cxnSp>
          <p:nvCxnSpPr>
            <p:cNvPr id="53" name="Straight Connector 52">
              <a:extLst>
                <a:ext uri="{FF2B5EF4-FFF2-40B4-BE49-F238E27FC236}">
                  <a16:creationId xmlns:a16="http://schemas.microsoft.com/office/drawing/2014/main" id="{6BE8BD26-5DEA-4AA1-ACDA-A33DD61B6288}"/>
                </a:ext>
              </a:extLst>
            </p:cNvPr>
            <p:cNvCxnSpPr/>
            <p:nvPr/>
          </p:nvCxnSpPr>
          <p:spPr>
            <a:xfrm>
              <a:off x="8818311" y="3650141"/>
              <a:ext cx="0" cy="168958"/>
            </a:xfrm>
            <a:prstGeom prst="line">
              <a:avLst/>
            </a:prstGeom>
            <a:ln w="19050">
              <a:solidFill>
                <a:srgbClr val="DAA6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83810F8-459C-4E6A-B8EE-BE79A64A4286}"/>
                </a:ext>
              </a:extLst>
            </p:cNvPr>
            <p:cNvCxnSpPr/>
            <p:nvPr/>
          </p:nvCxnSpPr>
          <p:spPr>
            <a:xfrm flipH="1">
              <a:off x="8624148" y="3734619"/>
              <a:ext cx="190368" cy="0"/>
            </a:xfrm>
            <a:prstGeom prst="line">
              <a:avLst/>
            </a:prstGeom>
            <a:ln w="19050">
              <a:solidFill>
                <a:srgbClr val="DAA6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5A9B7ED6-BE47-4866-968B-F9299353469D}"/>
                </a:ext>
              </a:extLst>
            </p:cNvPr>
            <p:cNvCxnSpPr/>
            <p:nvPr/>
          </p:nvCxnSpPr>
          <p:spPr>
            <a:xfrm flipH="1" flipV="1">
              <a:off x="8491814" y="3611551"/>
              <a:ext cx="134503" cy="123068"/>
            </a:xfrm>
            <a:prstGeom prst="line">
              <a:avLst/>
            </a:prstGeom>
            <a:ln w="19050">
              <a:solidFill>
                <a:srgbClr val="DAA600"/>
              </a:solidFill>
            </a:ln>
          </p:spPr>
          <p:style>
            <a:lnRef idx="1">
              <a:schemeClr val="accent1"/>
            </a:lnRef>
            <a:fillRef idx="0">
              <a:schemeClr val="accent1"/>
            </a:fillRef>
            <a:effectRef idx="0">
              <a:schemeClr val="accent1"/>
            </a:effectRef>
            <a:fontRef idx="minor">
              <a:schemeClr val="tx1"/>
            </a:fontRef>
          </p:style>
        </p:cxnSp>
        <p:sp>
          <p:nvSpPr>
            <p:cNvPr id="56" name="TextBox 14">
              <a:extLst>
                <a:ext uri="{FF2B5EF4-FFF2-40B4-BE49-F238E27FC236}">
                  <a16:creationId xmlns:a16="http://schemas.microsoft.com/office/drawing/2014/main" id="{223F18D2-D6B2-4283-9C27-1BC73E45ADF1}"/>
                </a:ext>
              </a:extLst>
            </p:cNvPr>
            <p:cNvSpPr txBox="1"/>
            <p:nvPr/>
          </p:nvSpPr>
          <p:spPr>
            <a:xfrm>
              <a:off x="8758028" y="3614661"/>
              <a:ext cx="370589" cy="23587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a:solidFill>
                    <a:schemeClr val="accent6"/>
                  </a:solidFill>
                  <a:latin typeface="Arial" pitchFamily="34" charset="0"/>
                  <a:cs typeface="Arial" pitchFamily="34" charset="0"/>
                </a:rPr>
                <a:t>10</a:t>
              </a:r>
            </a:p>
          </p:txBody>
        </p:sp>
      </p:grpSp>
      <p:sp>
        <p:nvSpPr>
          <p:cNvPr id="57" name="Rectangle 56">
            <a:extLst>
              <a:ext uri="{FF2B5EF4-FFF2-40B4-BE49-F238E27FC236}">
                <a16:creationId xmlns:a16="http://schemas.microsoft.com/office/drawing/2014/main" id="{384FD517-1B45-4265-BC3F-1B15FE5025D2}"/>
              </a:ext>
            </a:extLst>
          </p:cNvPr>
          <p:cNvSpPr/>
          <p:nvPr/>
        </p:nvSpPr>
        <p:spPr>
          <a:xfrm>
            <a:off x="8619490" y="926642"/>
            <a:ext cx="3304540" cy="1107996"/>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a:latin typeface="Arial" pitchFamily="34" charset="0"/>
                <a:cs typeface="Arial" pitchFamily="34" charset="0"/>
              </a:rPr>
              <a:t>Chúng ta đã tạo thành công Faceplate và bây giờ sẽ kết nối thuộc tính của Faceplate đến Global </a:t>
            </a:r>
            <a:r>
              <a:rPr lang="en-US" sz="1100" dirty="0">
                <a:latin typeface="Arial" pitchFamily="34" charset="0"/>
                <a:cs typeface="Arial" pitchFamily="34" charset="0"/>
              </a:rPr>
              <a:t>PLC tags</a:t>
            </a:r>
          </a:p>
          <a:p>
            <a:pPr marL="228600" indent="-228600">
              <a:buAutoNum type="arabicPeriod" startAt="9"/>
            </a:pPr>
            <a:r>
              <a:rPr lang="en-US" sz="1100">
                <a:latin typeface="Arial" pitchFamily="34" charset="0"/>
                <a:cs typeface="Arial" pitchFamily="34" charset="0"/>
              </a:rPr>
              <a:t>Chọn </a:t>
            </a:r>
            <a:r>
              <a:rPr lang="en-US" sz="1100" dirty="0">
                <a:latin typeface="Arial" pitchFamily="34" charset="0"/>
                <a:cs typeface="Arial" pitchFamily="34" charset="0"/>
              </a:rPr>
              <a:t>Properties/Interface</a:t>
            </a:r>
          </a:p>
          <a:p>
            <a:pPr marL="228600" indent="-228600">
              <a:buAutoNum type="arabicPeriod" startAt="9"/>
            </a:pPr>
            <a:r>
              <a:rPr lang="en-US" sz="1100">
                <a:latin typeface="Arial" pitchFamily="34" charset="0"/>
                <a:cs typeface="Arial" pitchFamily="34" charset="0"/>
              </a:rPr>
              <a:t>Liên kết </a:t>
            </a:r>
            <a:r>
              <a:rPr lang="en-US" sz="1100" dirty="0">
                <a:latin typeface="Arial" pitchFamily="34" charset="0"/>
                <a:cs typeface="Arial" pitchFamily="34" charset="0"/>
              </a:rPr>
              <a:t>Global PLC </a:t>
            </a:r>
            <a:r>
              <a:rPr lang="en-US" sz="1100">
                <a:latin typeface="Arial" pitchFamily="34" charset="0"/>
                <a:cs typeface="Arial" pitchFamily="34" charset="0"/>
              </a:rPr>
              <a:t>tags đến thuộc tính của Faceplate.</a:t>
            </a:r>
            <a:endParaRPr lang="en-US" sz="1100" dirty="0">
              <a:latin typeface="Arial" pitchFamily="34" charset="0"/>
              <a:cs typeface="Arial" pitchFamily="34" charset="0"/>
            </a:endParaRPr>
          </a:p>
        </p:txBody>
      </p:sp>
    </p:spTree>
    <p:extLst>
      <p:ext uri="{BB962C8B-B14F-4D97-AF65-F5344CB8AC3E}">
        <p14:creationId xmlns:p14="http://schemas.microsoft.com/office/powerpoint/2010/main" val="4168586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77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933699"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ubtitle 2"/>
          <p:cNvSpPr>
            <a:spLocks noGrp="1"/>
          </p:cNvSpPr>
          <p:nvPr>
            <p:ph type="subTitle" idx="1"/>
          </p:nvPr>
        </p:nvSpPr>
        <p:spPr>
          <a:xfrm>
            <a:off x="2989580" y="3981450"/>
            <a:ext cx="6604000" cy="1752600"/>
          </a:xfrm>
        </p:spPr>
        <p:txBody>
          <a:bodyPr/>
          <a:lstStyle/>
          <a:p>
            <a:r>
              <a:rPr lang="en-US" err="1"/>
              <a:t>Thực</a:t>
            </a:r>
            <a:r>
              <a:rPr lang="en-US"/>
              <a:t> </a:t>
            </a:r>
            <a:r>
              <a:rPr lang="en-US" err="1"/>
              <a:t>hiện</a:t>
            </a:r>
            <a:r>
              <a:rPr lang="en-US"/>
              <a:t>:</a:t>
            </a:r>
          </a:p>
          <a:p>
            <a:r>
              <a:rPr lang="en-US" err="1"/>
              <a:t>Nguyễn</a:t>
            </a:r>
            <a:r>
              <a:rPr lang="en-US"/>
              <a:t> Anh </a:t>
            </a:r>
            <a:r>
              <a:rPr lang="en-US" err="1"/>
              <a:t>Đức</a:t>
            </a:r>
            <a:endParaRPr lang="en-US"/>
          </a:p>
        </p:txBody>
      </p:sp>
      <p:sp>
        <p:nvSpPr>
          <p:cNvPr id="8" name="Title 1"/>
          <p:cNvSpPr txBox="1">
            <a:spLocks/>
          </p:cNvSpPr>
          <p:nvPr/>
        </p:nvSpPr>
        <p:spPr>
          <a:xfrm>
            <a:off x="3170910" y="1637038"/>
            <a:ext cx="9021090" cy="1167122"/>
          </a:xfrm>
          <a:prstGeom prst="rect">
            <a:avLst/>
          </a:prstGeom>
        </p:spPr>
        <p:txBody>
          <a:bodyPr vert="horz" anchor="b">
            <a:noAutofit/>
          </a:bodyPr>
          <a:lstStyle>
            <a:lvl1pPr algn="l" rtl="0" eaLnBrk="1" latinLnBrk="0" hangingPunct="1">
              <a:spcBef>
                <a:spcPct val="0"/>
              </a:spcBef>
              <a:buNone/>
              <a:defRPr kumimoji="0" sz="4400" kern="1200">
                <a:solidFill>
                  <a:schemeClr val="bg1"/>
                </a:solidFill>
                <a:latin typeface="+mj-lt"/>
                <a:ea typeface="+mj-ea"/>
                <a:cs typeface="+mj-cs"/>
              </a:defRPr>
            </a:lvl1pPr>
          </a:lstStyle>
          <a:p>
            <a:r>
              <a:rPr lang="en-US" sz="3600"/>
              <a:t>Ngày 04</a:t>
            </a:r>
          </a:p>
          <a:p>
            <a:r>
              <a:rPr lang="en-US" sz="3600"/>
              <a:t>User administration</a:t>
            </a:r>
          </a:p>
        </p:txBody>
      </p:sp>
      <p:pic>
        <p:nvPicPr>
          <p:cNvPr id="11776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13080"/>
            <a:ext cx="12192000" cy="914400"/>
          </a:xfrm>
          <a:prstGeom prst="rect">
            <a:avLst/>
          </a:prstGeom>
          <a:solidFill>
            <a:schemeClr val="tx2">
              <a:lumMod val="75000"/>
            </a:schemeClr>
          </a:solidFill>
          <a:ln>
            <a:noFill/>
          </a:ln>
          <a:effectLst/>
        </p:spPr>
      </p:pic>
      <p:pic>
        <p:nvPicPr>
          <p:cNvPr id="11776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33700" y="0"/>
            <a:ext cx="55880" cy="5071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7579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id="{A1646F19-C361-4D0C-9FFD-37B543B8C020}"/>
              </a:ext>
            </a:extLst>
          </p:cNvPr>
          <p:cNvGraphicFramePr>
            <a:graphicFrameLocks/>
          </p:cNvGraphicFramePr>
          <p:nvPr>
            <p:extLst>
              <p:ext uri="{D42A27DB-BD31-4B8C-83A1-F6EECF244321}">
                <p14:modId xmlns:p14="http://schemas.microsoft.com/office/powerpoint/2010/main" val="907727809"/>
              </p:ext>
            </p:extLst>
          </p:nvPr>
        </p:nvGraphicFramePr>
        <p:xfrm>
          <a:off x="53340" y="492955"/>
          <a:ext cx="2336801" cy="3915044"/>
        </p:xfrm>
        <a:graphic>
          <a:graphicData uri="http://schemas.openxmlformats.org/drawingml/2006/table">
            <a:tbl>
              <a:tblPr firstRow="1" bandRow="1">
                <a:tableStyleId>{5C22544A-7EE6-4342-B048-85BDC9FD1C3A}</a:tableStyleId>
              </a:tblPr>
              <a:tblGrid>
                <a:gridCol w="2336801">
                  <a:extLst>
                    <a:ext uri="{9D8B030D-6E8A-4147-A177-3AD203B41FA5}">
                      <a16:colId xmlns:a16="http://schemas.microsoft.com/office/drawing/2014/main" val="20000"/>
                    </a:ext>
                  </a:extLst>
                </a:gridCol>
              </a:tblGrid>
              <a:tr h="559292">
                <a:tc>
                  <a:txBody>
                    <a:bodyPr/>
                    <a:lstStyle/>
                    <a:p>
                      <a:pPr algn="l"/>
                      <a:r>
                        <a:rPr lang="en-US" sz="1400">
                          <a:solidFill>
                            <a:schemeClr val="bg2">
                              <a:lumMod val="25000"/>
                            </a:schemeClr>
                          </a:solidFill>
                        </a:rPr>
                        <a:t>WINCC PROFESSIONAL</a:t>
                      </a:r>
                    </a:p>
                  </a:txBody>
                  <a:tcPr anchor="ctr">
                    <a:solidFill>
                      <a:schemeClr val="accent1"/>
                    </a:solidFill>
                  </a:tcPr>
                </a:tc>
                <a:extLst>
                  <a:ext uri="{0D108BD9-81ED-4DB2-BD59-A6C34878D82A}">
                    <a16:rowId xmlns:a16="http://schemas.microsoft.com/office/drawing/2014/main" val="10000"/>
                  </a:ext>
                </a:extLst>
              </a:tr>
              <a:tr h="559292">
                <a:tc>
                  <a:txBody>
                    <a:bodyPr/>
                    <a:lstStyle/>
                    <a:p>
                      <a:pPr algn="l"/>
                      <a:r>
                        <a:rPr lang="en-US" sz="1400" err="1">
                          <a:solidFill>
                            <a:schemeClr val="bg2">
                              <a:lumMod val="25000"/>
                            </a:schemeClr>
                          </a:solidFill>
                        </a:rPr>
                        <a:t>Giới</a:t>
                      </a:r>
                      <a:r>
                        <a:rPr lang="en-US" sz="1400">
                          <a:solidFill>
                            <a:schemeClr val="bg2">
                              <a:lumMod val="25000"/>
                            </a:schemeClr>
                          </a:solidFill>
                        </a:rPr>
                        <a:t> </a:t>
                      </a:r>
                      <a:r>
                        <a:rPr lang="en-US" sz="1400" err="1">
                          <a:solidFill>
                            <a:schemeClr val="bg2">
                              <a:lumMod val="25000"/>
                            </a:schemeClr>
                          </a:solidFill>
                        </a:rPr>
                        <a:t>thiệu</a:t>
                      </a:r>
                      <a:endParaRPr lang="en-US" sz="1400">
                        <a:solidFill>
                          <a:schemeClr val="bg2">
                            <a:lumMod val="25000"/>
                          </a:schemeClr>
                        </a:solidFill>
                      </a:endParaRPr>
                    </a:p>
                  </a:txBody>
                  <a:tcPr anchor="ctr">
                    <a:solidFill>
                      <a:schemeClr val="accent1"/>
                    </a:solidFill>
                  </a:tcPr>
                </a:tc>
                <a:extLst>
                  <a:ext uri="{0D108BD9-81ED-4DB2-BD59-A6C34878D82A}">
                    <a16:rowId xmlns:a16="http://schemas.microsoft.com/office/drawing/2014/main" val="10001"/>
                  </a:ext>
                </a:extLst>
              </a:tr>
              <a:tr h="5592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err="1">
                          <a:solidFill>
                            <a:schemeClr val="bg2">
                              <a:lumMod val="25000"/>
                            </a:schemeClr>
                          </a:solidFill>
                        </a:rPr>
                        <a:t>Tạo</a:t>
                      </a:r>
                      <a:r>
                        <a:rPr lang="en-US" sz="1400">
                          <a:solidFill>
                            <a:schemeClr val="bg2">
                              <a:lumMod val="25000"/>
                            </a:schemeClr>
                          </a:solidFill>
                        </a:rPr>
                        <a:t> </a:t>
                      </a:r>
                      <a:r>
                        <a:rPr lang="en-US" sz="1400" err="1">
                          <a:solidFill>
                            <a:schemeClr val="bg2">
                              <a:lumMod val="25000"/>
                            </a:schemeClr>
                          </a:solidFill>
                        </a:rPr>
                        <a:t>dự</a:t>
                      </a:r>
                      <a:r>
                        <a:rPr lang="en-US" sz="1400">
                          <a:solidFill>
                            <a:schemeClr val="bg2">
                              <a:lumMod val="25000"/>
                            </a:schemeClr>
                          </a:solidFill>
                        </a:rPr>
                        <a:t> </a:t>
                      </a:r>
                      <a:r>
                        <a:rPr lang="en-US" sz="1400" err="1">
                          <a:solidFill>
                            <a:schemeClr val="bg2">
                              <a:lumMod val="25000"/>
                            </a:schemeClr>
                          </a:solidFill>
                        </a:rPr>
                        <a:t>án</a:t>
                      </a:r>
                      <a:endParaRPr lang="en-US" sz="1400">
                        <a:solidFill>
                          <a:schemeClr val="bg2">
                            <a:lumMod val="25000"/>
                          </a:schemeClr>
                        </a:solidFill>
                      </a:endParaRPr>
                    </a:p>
                  </a:txBody>
                  <a:tcPr anchor="ctr">
                    <a:solidFill>
                      <a:schemeClr val="accent1"/>
                    </a:solidFill>
                  </a:tcPr>
                </a:tc>
                <a:extLst>
                  <a:ext uri="{0D108BD9-81ED-4DB2-BD59-A6C34878D82A}">
                    <a16:rowId xmlns:a16="http://schemas.microsoft.com/office/drawing/2014/main" val="10002"/>
                  </a:ext>
                </a:extLst>
              </a:tr>
              <a:tr h="559292">
                <a:tc>
                  <a:txBody>
                    <a:bodyPr/>
                    <a:lstStyle/>
                    <a:p>
                      <a:pPr algn="l"/>
                      <a:r>
                        <a:rPr lang="en-US" sz="1400">
                          <a:solidFill>
                            <a:schemeClr val="bg2">
                              <a:lumMod val="25000"/>
                            </a:schemeClr>
                          </a:solidFill>
                        </a:rPr>
                        <a:t>Lưu trữ tags</a:t>
                      </a:r>
                    </a:p>
                  </a:txBody>
                  <a:tcPr anchor="ctr">
                    <a:solidFill>
                      <a:schemeClr val="accent1"/>
                    </a:solidFill>
                  </a:tcPr>
                </a:tc>
                <a:extLst>
                  <a:ext uri="{0D108BD9-81ED-4DB2-BD59-A6C34878D82A}">
                    <a16:rowId xmlns:a16="http://schemas.microsoft.com/office/drawing/2014/main" val="10003"/>
                  </a:ext>
                </a:extLst>
              </a:tr>
              <a:tr h="559292">
                <a:tc>
                  <a:txBody>
                    <a:bodyPr/>
                    <a:lstStyle/>
                    <a:p>
                      <a:pPr algn="l"/>
                      <a:r>
                        <a:rPr lang="en-US" sz="1400">
                          <a:solidFill>
                            <a:schemeClr val="bg2">
                              <a:lumMod val="25000"/>
                            </a:schemeClr>
                          </a:solidFill>
                        </a:rPr>
                        <a:t>Alarm, Trend, Faceplate</a:t>
                      </a:r>
                    </a:p>
                  </a:txBody>
                  <a:tcPr anchor="ctr">
                    <a:solidFill>
                      <a:schemeClr val="accent1"/>
                    </a:solidFill>
                  </a:tcPr>
                </a:tc>
                <a:extLst>
                  <a:ext uri="{0D108BD9-81ED-4DB2-BD59-A6C34878D82A}">
                    <a16:rowId xmlns:a16="http://schemas.microsoft.com/office/drawing/2014/main" val="10004"/>
                  </a:ext>
                </a:extLst>
              </a:tr>
              <a:tr h="559292">
                <a:tc>
                  <a:txBody>
                    <a:bodyPr/>
                    <a:lstStyle/>
                    <a:p>
                      <a:pPr algn="l"/>
                      <a:r>
                        <a:rPr lang="en-US" sz="1400">
                          <a:solidFill>
                            <a:schemeClr val="bg2">
                              <a:lumMod val="25000"/>
                            </a:schemeClr>
                          </a:solidFill>
                        </a:rPr>
                        <a:t>User administration</a:t>
                      </a:r>
                    </a:p>
                  </a:txBody>
                  <a:tcPr anchor="ctr">
                    <a:solidFill>
                      <a:srgbClr val="FFFF00"/>
                    </a:solidFill>
                  </a:tcPr>
                </a:tc>
                <a:extLst>
                  <a:ext uri="{0D108BD9-81ED-4DB2-BD59-A6C34878D82A}">
                    <a16:rowId xmlns:a16="http://schemas.microsoft.com/office/drawing/2014/main" val="10005"/>
                  </a:ext>
                </a:extLst>
              </a:tr>
              <a:tr h="559292">
                <a:tc>
                  <a:txBody>
                    <a:bodyPr/>
                    <a:lstStyle/>
                    <a:p>
                      <a:r>
                        <a:rPr lang="en-US" sz="1400" b="0">
                          <a:solidFill>
                            <a:schemeClr val="accent6"/>
                          </a:solidFill>
                        </a:rPr>
                        <a:t>Kết nối S7-1200</a:t>
                      </a:r>
                    </a:p>
                  </a:txBody>
                  <a:tcPr anchor="ctr">
                    <a:solidFill>
                      <a:schemeClr val="accent1"/>
                    </a:solidFill>
                  </a:tcPr>
                </a:tc>
                <a:extLst>
                  <a:ext uri="{0D108BD9-81ED-4DB2-BD59-A6C34878D82A}">
                    <a16:rowId xmlns:a16="http://schemas.microsoft.com/office/drawing/2014/main" val="10006"/>
                  </a:ext>
                </a:extLst>
              </a:tr>
            </a:tbl>
          </a:graphicData>
        </a:graphic>
      </p:graphicFrame>
      <p:sp>
        <p:nvSpPr>
          <p:cNvPr id="19" name="Rectangle 18">
            <a:extLst>
              <a:ext uri="{FF2B5EF4-FFF2-40B4-BE49-F238E27FC236}">
                <a16:creationId xmlns:a16="http://schemas.microsoft.com/office/drawing/2014/main" id="{D7907661-047C-4DF7-A0EA-0E69E55792C7}"/>
              </a:ext>
            </a:extLst>
          </p:cNvPr>
          <p:cNvSpPr/>
          <p:nvPr/>
        </p:nvSpPr>
        <p:spPr>
          <a:xfrm>
            <a:off x="2079328" y="445321"/>
            <a:ext cx="5883572" cy="368049"/>
          </a:xfrm>
          <a:prstGeom prst="rect">
            <a:avLst/>
          </a:prstGeom>
        </p:spPr>
        <p:txBody>
          <a:bodyPr wrap="square">
            <a:spAutoFit/>
          </a:bodyPr>
          <a:lstStyle/>
          <a:p>
            <a:pPr marL="682625" indent="-342900" hangingPunct="0">
              <a:lnSpc>
                <a:spcPct val="120000"/>
              </a:lnSpc>
            </a:pPr>
            <a:r>
              <a:rPr lang="en-US" sz="1600" b="1">
                <a:solidFill>
                  <a:srgbClr val="002060"/>
                </a:solidFill>
                <a:latin typeface="+mj-lt"/>
                <a:ea typeface="Times New Roman" panose="02020603050405020304" pitchFamily="18" charset="0"/>
                <a:cs typeface="Times New Roman" panose="02020603050405020304" pitchFamily="18" charset="0"/>
              </a:rPr>
              <a:t>User administration</a:t>
            </a:r>
            <a:endParaRPr lang="en-US" sz="1600">
              <a:solidFill>
                <a:srgbClr val="002060"/>
              </a:solidFill>
              <a:latin typeface="+mj-lt"/>
              <a:ea typeface="Times New Roman" panose="02020603050405020304" pitchFamily="18" charset="0"/>
              <a:cs typeface="Arial" pitchFamily="34" charset="0"/>
            </a:endParaRPr>
          </a:p>
        </p:txBody>
      </p:sp>
      <p:sp>
        <p:nvSpPr>
          <p:cNvPr id="2" name="Rectangle: Rounded Corners 1">
            <a:extLst>
              <a:ext uri="{FF2B5EF4-FFF2-40B4-BE49-F238E27FC236}">
                <a16:creationId xmlns:a16="http://schemas.microsoft.com/office/drawing/2014/main" id="{4D47A5A7-27A6-4DFA-8C02-D7C10310A7DF}"/>
              </a:ext>
            </a:extLst>
          </p:cNvPr>
          <p:cNvSpPr/>
          <p:nvPr/>
        </p:nvSpPr>
        <p:spPr>
          <a:xfrm>
            <a:off x="2786743" y="1018903"/>
            <a:ext cx="8499566" cy="3680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300">
                <a:solidFill>
                  <a:schemeClr val="accent6">
                    <a:lumMod val="50000"/>
                  </a:schemeClr>
                </a:solidFill>
              </a:rPr>
              <a:t>Khu vực ứng dụng của quản trị người dùng</a:t>
            </a:r>
          </a:p>
        </p:txBody>
      </p:sp>
      <p:sp>
        <p:nvSpPr>
          <p:cNvPr id="7" name="Rectangle 6">
            <a:extLst>
              <a:ext uri="{FF2B5EF4-FFF2-40B4-BE49-F238E27FC236}">
                <a16:creationId xmlns:a16="http://schemas.microsoft.com/office/drawing/2014/main" id="{A8740154-F862-4556-93B7-741777597A7F}"/>
              </a:ext>
            </a:extLst>
          </p:cNvPr>
          <p:cNvSpPr/>
          <p:nvPr/>
        </p:nvSpPr>
        <p:spPr>
          <a:xfrm>
            <a:off x="2673531" y="1438059"/>
            <a:ext cx="8612778" cy="796500"/>
          </a:xfrm>
          <a:prstGeom prst="rect">
            <a:avLst/>
          </a:prstGeom>
        </p:spPr>
        <p:txBody>
          <a:bodyPr wrap="square">
            <a:spAutoFit/>
          </a:bodyPr>
          <a:lstStyle/>
          <a:p>
            <a:pPr marL="685800" marR="0" lvl="0" indent="-285750" algn="just" defTabSz="914400" rtl="0" eaLnBrk="1" fontAlgn="auto" latinLnBrk="0" hangingPunct="0">
              <a:lnSpc>
                <a:spcPct val="120000"/>
              </a:lnSpc>
              <a:spcBef>
                <a:spcPts val="0"/>
              </a:spcBef>
              <a:spcAft>
                <a:spcPts val="0"/>
              </a:spcAft>
              <a:buClrTx/>
              <a:buSzTx/>
              <a:buFont typeface="Wingdings" panose="05000000000000000000" pitchFamily="2" charset="2"/>
              <a:buChar char="Ø"/>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Việc quản lý user, user group, authorization được tập trung trong mục </a:t>
            </a:r>
            <a:r>
              <a:rPr lang="en-US" sz="1300" i="1">
                <a:solidFill>
                  <a:srgbClr val="4D4D4D">
                    <a:lumMod val="50000"/>
                  </a:srgbClr>
                </a:solidFill>
                <a:latin typeface="Calibri"/>
                <a:ea typeface="Times New Roman" panose="02020603050405020304" pitchFamily="18" charset="0"/>
                <a:cs typeface="Times New Roman" panose="02020603050405020304" pitchFamily="18" charset="0"/>
              </a:rPr>
              <a:t>“User administration” </a:t>
            </a:r>
            <a:r>
              <a:rPr lang="en-US" sz="1300">
                <a:solidFill>
                  <a:srgbClr val="4D4D4D">
                    <a:lumMod val="50000"/>
                  </a:srgbClr>
                </a:solidFill>
                <a:latin typeface="Calibri"/>
                <a:ea typeface="Times New Roman" panose="02020603050405020304" pitchFamily="18" charset="0"/>
                <a:cs typeface="Times New Roman" panose="02020603050405020304" pitchFamily="18" charset="0"/>
              </a:rPr>
              <a:t>của WinCC.</a:t>
            </a:r>
          </a:p>
          <a:p>
            <a:pPr marL="685800" marR="0" lvl="0" indent="-285750" algn="just" defTabSz="914400" rtl="0" eaLnBrk="1" fontAlgn="auto" latinLnBrk="0" hangingPunct="0">
              <a:lnSpc>
                <a:spcPct val="120000"/>
              </a:lnSpc>
              <a:spcBef>
                <a:spcPts val="0"/>
              </a:spcBef>
              <a:spcAft>
                <a:spcPts val="0"/>
              </a:spcAft>
              <a:buClrTx/>
              <a:buSzTx/>
              <a:buFont typeface="Wingdings" panose="05000000000000000000" pitchFamily="2" charset="2"/>
              <a:buChar char="Ø"/>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Việc chuyển user và user group được thực hiện cùng việc chuyển dự án sang thiết bị HMI.</a:t>
            </a:r>
          </a:p>
          <a:p>
            <a:pPr marL="685800" marR="0" lvl="0" indent="-285750" algn="just" defTabSz="914400" rtl="0" eaLnBrk="1" fontAlgn="auto" latinLnBrk="0" hangingPunct="0">
              <a:lnSpc>
                <a:spcPct val="120000"/>
              </a:lnSpc>
              <a:spcBef>
                <a:spcPts val="0"/>
              </a:spcBef>
              <a:spcAft>
                <a:spcPts val="0"/>
              </a:spcAft>
              <a:buClrTx/>
              <a:buSzTx/>
              <a:buFont typeface="Wingdings" panose="05000000000000000000" pitchFamily="2" charset="2"/>
              <a:buChar char="Ø"/>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Sau đó, user và password được quản lý trên thiết bị HMI trong công cụ “</a:t>
            </a:r>
            <a:r>
              <a:rPr lang="en-US" sz="1300" i="1">
                <a:solidFill>
                  <a:srgbClr val="4D4D4D">
                    <a:lumMod val="50000"/>
                  </a:srgbClr>
                </a:solidFill>
                <a:latin typeface="Calibri"/>
                <a:ea typeface="Times New Roman" panose="02020603050405020304" pitchFamily="18" charset="0"/>
                <a:cs typeface="Times New Roman" panose="02020603050405020304" pitchFamily="18" charset="0"/>
              </a:rPr>
              <a:t>User view”.</a:t>
            </a:r>
            <a:endParaRPr lang="en-US" sz="1300">
              <a:solidFill>
                <a:srgbClr val="4D4D4D">
                  <a:lumMod val="50000"/>
                </a:srgbClr>
              </a:solidFill>
              <a:latin typeface="Calibri"/>
              <a:ea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CF55A832-8B69-49E9-ABD0-5E7C682D5404}"/>
              </a:ext>
            </a:extLst>
          </p:cNvPr>
          <p:cNvSpPr/>
          <p:nvPr/>
        </p:nvSpPr>
        <p:spPr>
          <a:xfrm>
            <a:off x="2786743" y="2564675"/>
            <a:ext cx="8499566" cy="3680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300">
                <a:solidFill>
                  <a:schemeClr val="accent6">
                    <a:lumMod val="50000"/>
                  </a:schemeClr>
                </a:solidFill>
              </a:rPr>
              <a:t>Hình thức quản trị người dùng</a:t>
            </a:r>
          </a:p>
        </p:txBody>
      </p:sp>
      <p:sp>
        <p:nvSpPr>
          <p:cNvPr id="9" name="Rectangle 8">
            <a:extLst>
              <a:ext uri="{FF2B5EF4-FFF2-40B4-BE49-F238E27FC236}">
                <a16:creationId xmlns:a16="http://schemas.microsoft.com/office/drawing/2014/main" id="{626F7D21-8B93-432E-B531-587DD2D0941D}"/>
              </a:ext>
            </a:extLst>
          </p:cNvPr>
          <p:cNvSpPr/>
          <p:nvPr/>
        </p:nvSpPr>
        <p:spPr>
          <a:xfrm>
            <a:off x="2673531" y="3030750"/>
            <a:ext cx="8769532" cy="1036566"/>
          </a:xfrm>
          <a:prstGeom prst="rect">
            <a:avLst/>
          </a:prstGeom>
        </p:spPr>
        <p:txBody>
          <a:bodyPr wrap="square">
            <a:spAutoFit/>
          </a:bodyPr>
          <a:lstStyle/>
          <a:p>
            <a:pPr marL="685800" marR="0" lvl="0" indent="-285750" algn="just" defTabSz="914400" rtl="0" eaLnBrk="1" fontAlgn="auto" latinLnBrk="0" hangingPunct="0">
              <a:lnSpc>
                <a:spcPct val="120000"/>
              </a:lnSpc>
              <a:spcBef>
                <a:spcPts val="0"/>
              </a:spcBef>
              <a:spcAft>
                <a:spcPts val="0"/>
              </a:spcAft>
              <a:buClrTx/>
              <a:buSzTx/>
              <a:buFont typeface="Wingdings" panose="05000000000000000000" pitchFamily="2" charset="2"/>
              <a:buChar char="Ø"/>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Ủy quyền (authorization) được chỉ định thông qua các nhóm người dùng, không trực tiếp cho người dùng cá nhân.</a:t>
            </a:r>
          </a:p>
          <a:p>
            <a:pPr marL="685800" marR="0" lvl="0" indent="-285750" algn="just" defTabSz="914400" rtl="0" eaLnBrk="1" fontAlgn="auto" latinLnBrk="0" hangingPunct="0">
              <a:lnSpc>
                <a:spcPct val="120000"/>
              </a:lnSpc>
              <a:spcBef>
                <a:spcPts val="0"/>
              </a:spcBef>
              <a:spcAft>
                <a:spcPts val="0"/>
              </a:spcAft>
              <a:buClrTx/>
              <a:buSzTx/>
              <a:buFont typeface="Wingdings" panose="05000000000000000000" pitchFamily="2" charset="2"/>
              <a:buChar char="Ø"/>
              <a:tabLst/>
              <a:defRPr/>
            </a:pPr>
            <a:r>
              <a:rPr lang="en-US" sz="1300" i="1">
                <a:solidFill>
                  <a:srgbClr val="4D4D4D">
                    <a:lumMod val="50000"/>
                  </a:srgbClr>
                </a:solidFill>
                <a:latin typeface="Calibri"/>
                <a:ea typeface="Times New Roman" panose="02020603050405020304" pitchFamily="18" charset="0"/>
                <a:cs typeface="Times New Roman" panose="02020603050405020304" pitchFamily="18" charset="0"/>
              </a:rPr>
              <a:t>“User view” </a:t>
            </a:r>
            <a:r>
              <a:rPr lang="en-US" sz="1300">
                <a:solidFill>
                  <a:srgbClr val="4D4D4D">
                    <a:lumMod val="50000"/>
                  </a:srgbClr>
                </a:solidFill>
                <a:latin typeface="Calibri"/>
                <a:ea typeface="Times New Roman" panose="02020603050405020304" pitchFamily="18" charset="0"/>
                <a:cs typeface="Times New Roman" panose="02020603050405020304" pitchFamily="18" charset="0"/>
              </a:rPr>
              <a:t>cho phép quản trị người dùng trong Runtime. Hãy sử dụng nó để tạo, xóa và gán quyền cho người dùng.</a:t>
            </a:r>
            <a:endParaRPr lang="en-US" sz="1300" i="1">
              <a:solidFill>
                <a:srgbClr val="4D4D4D">
                  <a:lumMod val="50000"/>
                </a:srgbClr>
              </a:solidFill>
              <a:latin typeface="Calibri"/>
              <a:ea typeface="Times New Roman" panose="02020603050405020304" pitchFamily="18" charset="0"/>
              <a:cs typeface="Times New Roman" panose="02020603050405020304" pitchFamily="18" charset="0"/>
            </a:endParaRPr>
          </a:p>
          <a:p>
            <a:pPr marL="685800" marR="0" lvl="0" indent="-285750" algn="just" defTabSz="914400" rtl="0" eaLnBrk="1" fontAlgn="auto" latinLnBrk="0" hangingPunct="0">
              <a:lnSpc>
                <a:spcPct val="120000"/>
              </a:lnSpc>
              <a:spcBef>
                <a:spcPts val="0"/>
              </a:spcBef>
              <a:spcAft>
                <a:spcPts val="0"/>
              </a:spcAft>
              <a:buClrTx/>
              <a:buSzTx/>
              <a:buFont typeface="Wingdings" panose="05000000000000000000" pitchFamily="2" charset="2"/>
              <a:buChar char="Ø"/>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Quản trị người dùng tách riêng việc quản trị người dùng khỏi cấu hình của ủy quyền.</a:t>
            </a:r>
          </a:p>
          <a:p>
            <a:pPr marL="685800" marR="0" lvl="0" indent="-285750" algn="just" defTabSz="914400" rtl="0" eaLnBrk="1" fontAlgn="auto" latinLnBrk="0" hangingPunct="0">
              <a:lnSpc>
                <a:spcPct val="120000"/>
              </a:lnSpc>
              <a:spcBef>
                <a:spcPts val="0"/>
              </a:spcBef>
              <a:spcAft>
                <a:spcPts val="0"/>
              </a:spcAft>
              <a:buClrTx/>
              <a:buSzTx/>
              <a:buFont typeface="Wingdings" panose="05000000000000000000" pitchFamily="2" charset="2"/>
              <a:buChar char="Ø"/>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Mặc định có thể thiết lập quản trị người dung trong suốt quá trình cấu hình hệ thống với máy Engineering.</a:t>
            </a:r>
          </a:p>
        </p:txBody>
      </p:sp>
    </p:spTree>
    <p:extLst>
      <p:ext uri="{BB962C8B-B14F-4D97-AF65-F5344CB8AC3E}">
        <p14:creationId xmlns:p14="http://schemas.microsoft.com/office/powerpoint/2010/main" val="597254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id="{A1646F19-C361-4D0C-9FFD-37B543B8C020}"/>
              </a:ext>
            </a:extLst>
          </p:cNvPr>
          <p:cNvGraphicFramePr>
            <a:graphicFrameLocks/>
          </p:cNvGraphicFramePr>
          <p:nvPr/>
        </p:nvGraphicFramePr>
        <p:xfrm>
          <a:off x="53340" y="492955"/>
          <a:ext cx="2336801" cy="3915044"/>
        </p:xfrm>
        <a:graphic>
          <a:graphicData uri="http://schemas.openxmlformats.org/drawingml/2006/table">
            <a:tbl>
              <a:tblPr firstRow="1" bandRow="1">
                <a:tableStyleId>{5C22544A-7EE6-4342-B048-85BDC9FD1C3A}</a:tableStyleId>
              </a:tblPr>
              <a:tblGrid>
                <a:gridCol w="2336801">
                  <a:extLst>
                    <a:ext uri="{9D8B030D-6E8A-4147-A177-3AD203B41FA5}">
                      <a16:colId xmlns:a16="http://schemas.microsoft.com/office/drawing/2014/main" val="20000"/>
                    </a:ext>
                  </a:extLst>
                </a:gridCol>
              </a:tblGrid>
              <a:tr h="559292">
                <a:tc>
                  <a:txBody>
                    <a:bodyPr/>
                    <a:lstStyle/>
                    <a:p>
                      <a:pPr algn="l"/>
                      <a:r>
                        <a:rPr lang="en-US" sz="1400">
                          <a:solidFill>
                            <a:schemeClr val="bg2">
                              <a:lumMod val="25000"/>
                            </a:schemeClr>
                          </a:solidFill>
                        </a:rPr>
                        <a:t>WINCC PROFESSIONAL</a:t>
                      </a:r>
                    </a:p>
                  </a:txBody>
                  <a:tcPr anchor="ctr">
                    <a:solidFill>
                      <a:schemeClr val="accent1"/>
                    </a:solidFill>
                  </a:tcPr>
                </a:tc>
                <a:extLst>
                  <a:ext uri="{0D108BD9-81ED-4DB2-BD59-A6C34878D82A}">
                    <a16:rowId xmlns:a16="http://schemas.microsoft.com/office/drawing/2014/main" val="10000"/>
                  </a:ext>
                </a:extLst>
              </a:tr>
              <a:tr h="559292">
                <a:tc>
                  <a:txBody>
                    <a:bodyPr/>
                    <a:lstStyle/>
                    <a:p>
                      <a:pPr algn="l"/>
                      <a:r>
                        <a:rPr lang="en-US" sz="1400" err="1">
                          <a:solidFill>
                            <a:schemeClr val="bg2">
                              <a:lumMod val="25000"/>
                            </a:schemeClr>
                          </a:solidFill>
                        </a:rPr>
                        <a:t>Giới</a:t>
                      </a:r>
                      <a:r>
                        <a:rPr lang="en-US" sz="1400">
                          <a:solidFill>
                            <a:schemeClr val="bg2">
                              <a:lumMod val="25000"/>
                            </a:schemeClr>
                          </a:solidFill>
                        </a:rPr>
                        <a:t> </a:t>
                      </a:r>
                      <a:r>
                        <a:rPr lang="en-US" sz="1400" err="1">
                          <a:solidFill>
                            <a:schemeClr val="bg2">
                              <a:lumMod val="25000"/>
                            </a:schemeClr>
                          </a:solidFill>
                        </a:rPr>
                        <a:t>thiệu</a:t>
                      </a:r>
                      <a:endParaRPr lang="en-US" sz="1400">
                        <a:solidFill>
                          <a:schemeClr val="bg2">
                            <a:lumMod val="25000"/>
                          </a:schemeClr>
                        </a:solidFill>
                      </a:endParaRPr>
                    </a:p>
                  </a:txBody>
                  <a:tcPr anchor="ctr">
                    <a:solidFill>
                      <a:schemeClr val="accent1"/>
                    </a:solidFill>
                  </a:tcPr>
                </a:tc>
                <a:extLst>
                  <a:ext uri="{0D108BD9-81ED-4DB2-BD59-A6C34878D82A}">
                    <a16:rowId xmlns:a16="http://schemas.microsoft.com/office/drawing/2014/main" val="10001"/>
                  </a:ext>
                </a:extLst>
              </a:tr>
              <a:tr h="5592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err="1">
                          <a:solidFill>
                            <a:schemeClr val="bg2">
                              <a:lumMod val="25000"/>
                            </a:schemeClr>
                          </a:solidFill>
                        </a:rPr>
                        <a:t>Tạo</a:t>
                      </a:r>
                      <a:r>
                        <a:rPr lang="en-US" sz="1400">
                          <a:solidFill>
                            <a:schemeClr val="bg2">
                              <a:lumMod val="25000"/>
                            </a:schemeClr>
                          </a:solidFill>
                        </a:rPr>
                        <a:t> </a:t>
                      </a:r>
                      <a:r>
                        <a:rPr lang="en-US" sz="1400" err="1">
                          <a:solidFill>
                            <a:schemeClr val="bg2">
                              <a:lumMod val="25000"/>
                            </a:schemeClr>
                          </a:solidFill>
                        </a:rPr>
                        <a:t>dự</a:t>
                      </a:r>
                      <a:r>
                        <a:rPr lang="en-US" sz="1400">
                          <a:solidFill>
                            <a:schemeClr val="bg2">
                              <a:lumMod val="25000"/>
                            </a:schemeClr>
                          </a:solidFill>
                        </a:rPr>
                        <a:t> </a:t>
                      </a:r>
                      <a:r>
                        <a:rPr lang="en-US" sz="1400" err="1">
                          <a:solidFill>
                            <a:schemeClr val="bg2">
                              <a:lumMod val="25000"/>
                            </a:schemeClr>
                          </a:solidFill>
                        </a:rPr>
                        <a:t>án</a:t>
                      </a:r>
                      <a:endParaRPr lang="en-US" sz="1400">
                        <a:solidFill>
                          <a:schemeClr val="bg2">
                            <a:lumMod val="25000"/>
                          </a:schemeClr>
                        </a:solidFill>
                      </a:endParaRPr>
                    </a:p>
                  </a:txBody>
                  <a:tcPr anchor="ctr">
                    <a:solidFill>
                      <a:schemeClr val="accent1"/>
                    </a:solidFill>
                  </a:tcPr>
                </a:tc>
                <a:extLst>
                  <a:ext uri="{0D108BD9-81ED-4DB2-BD59-A6C34878D82A}">
                    <a16:rowId xmlns:a16="http://schemas.microsoft.com/office/drawing/2014/main" val="10002"/>
                  </a:ext>
                </a:extLst>
              </a:tr>
              <a:tr h="559292">
                <a:tc>
                  <a:txBody>
                    <a:bodyPr/>
                    <a:lstStyle/>
                    <a:p>
                      <a:pPr algn="l"/>
                      <a:r>
                        <a:rPr lang="en-US" sz="1400">
                          <a:solidFill>
                            <a:schemeClr val="bg2">
                              <a:lumMod val="25000"/>
                            </a:schemeClr>
                          </a:solidFill>
                        </a:rPr>
                        <a:t>Lưu trữ tags</a:t>
                      </a:r>
                    </a:p>
                  </a:txBody>
                  <a:tcPr anchor="ctr">
                    <a:solidFill>
                      <a:schemeClr val="accent1"/>
                    </a:solidFill>
                  </a:tcPr>
                </a:tc>
                <a:extLst>
                  <a:ext uri="{0D108BD9-81ED-4DB2-BD59-A6C34878D82A}">
                    <a16:rowId xmlns:a16="http://schemas.microsoft.com/office/drawing/2014/main" val="10003"/>
                  </a:ext>
                </a:extLst>
              </a:tr>
              <a:tr h="559292">
                <a:tc>
                  <a:txBody>
                    <a:bodyPr/>
                    <a:lstStyle/>
                    <a:p>
                      <a:pPr algn="l"/>
                      <a:r>
                        <a:rPr lang="en-US" sz="1400">
                          <a:solidFill>
                            <a:schemeClr val="bg2">
                              <a:lumMod val="25000"/>
                            </a:schemeClr>
                          </a:solidFill>
                        </a:rPr>
                        <a:t>Alarm, Trend, Faceplate</a:t>
                      </a:r>
                    </a:p>
                  </a:txBody>
                  <a:tcPr anchor="ctr">
                    <a:solidFill>
                      <a:schemeClr val="accent1"/>
                    </a:solidFill>
                  </a:tcPr>
                </a:tc>
                <a:extLst>
                  <a:ext uri="{0D108BD9-81ED-4DB2-BD59-A6C34878D82A}">
                    <a16:rowId xmlns:a16="http://schemas.microsoft.com/office/drawing/2014/main" val="10004"/>
                  </a:ext>
                </a:extLst>
              </a:tr>
              <a:tr h="559292">
                <a:tc>
                  <a:txBody>
                    <a:bodyPr/>
                    <a:lstStyle/>
                    <a:p>
                      <a:pPr algn="l"/>
                      <a:r>
                        <a:rPr lang="en-US" sz="1400">
                          <a:solidFill>
                            <a:schemeClr val="bg2">
                              <a:lumMod val="25000"/>
                            </a:schemeClr>
                          </a:solidFill>
                        </a:rPr>
                        <a:t>User administration</a:t>
                      </a:r>
                    </a:p>
                  </a:txBody>
                  <a:tcPr anchor="ctr">
                    <a:solidFill>
                      <a:srgbClr val="FFFF00"/>
                    </a:solidFill>
                  </a:tcPr>
                </a:tc>
                <a:extLst>
                  <a:ext uri="{0D108BD9-81ED-4DB2-BD59-A6C34878D82A}">
                    <a16:rowId xmlns:a16="http://schemas.microsoft.com/office/drawing/2014/main" val="10005"/>
                  </a:ext>
                </a:extLst>
              </a:tr>
              <a:tr h="559292">
                <a:tc>
                  <a:txBody>
                    <a:bodyPr/>
                    <a:lstStyle/>
                    <a:p>
                      <a:r>
                        <a:rPr lang="en-US" sz="1400" b="0">
                          <a:solidFill>
                            <a:schemeClr val="accent6"/>
                          </a:solidFill>
                        </a:rPr>
                        <a:t>Kết nối S7-1200</a:t>
                      </a:r>
                    </a:p>
                  </a:txBody>
                  <a:tcPr anchor="ctr">
                    <a:solidFill>
                      <a:schemeClr val="accent1"/>
                    </a:solidFill>
                  </a:tcPr>
                </a:tc>
                <a:extLst>
                  <a:ext uri="{0D108BD9-81ED-4DB2-BD59-A6C34878D82A}">
                    <a16:rowId xmlns:a16="http://schemas.microsoft.com/office/drawing/2014/main" val="10006"/>
                  </a:ext>
                </a:extLst>
              </a:tr>
            </a:tbl>
          </a:graphicData>
        </a:graphic>
      </p:graphicFrame>
      <p:sp>
        <p:nvSpPr>
          <p:cNvPr id="19" name="Rectangle 18">
            <a:extLst>
              <a:ext uri="{FF2B5EF4-FFF2-40B4-BE49-F238E27FC236}">
                <a16:creationId xmlns:a16="http://schemas.microsoft.com/office/drawing/2014/main" id="{D7907661-047C-4DF7-A0EA-0E69E55792C7}"/>
              </a:ext>
            </a:extLst>
          </p:cNvPr>
          <p:cNvSpPr/>
          <p:nvPr/>
        </p:nvSpPr>
        <p:spPr>
          <a:xfrm>
            <a:off x="2079328" y="445321"/>
            <a:ext cx="5883572" cy="368049"/>
          </a:xfrm>
          <a:prstGeom prst="rect">
            <a:avLst/>
          </a:prstGeom>
        </p:spPr>
        <p:txBody>
          <a:bodyPr wrap="square">
            <a:spAutoFit/>
          </a:bodyPr>
          <a:lstStyle/>
          <a:p>
            <a:pPr marL="682625" indent="-342900" hangingPunct="0">
              <a:lnSpc>
                <a:spcPct val="120000"/>
              </a:lnSpc>
            </a:pPr>
            <a:r>
              <a:rPr lang="en-US" sz="1600" b="1">
                <a:solidFill>
                  <a:srgbClr val="002060"/>
                </a:solidFill>
                <a:latin typeface="+mj-lt"/>
                <a:ea typeface="Times New Roman" panose="02020603050405020304" pitchFamily="18" charset="0"/>
                <a:cs typeface="Times New Roman" panose="02020603050405020304" pitchFamily="18" charset="0"/>
              </a:rPr>
              <a:t>User administration – vùng làm việc “Users”</a:t>
            </a:r>
            <a:endParaRPr lang="en-US" sz="1600">
              <a:solidFill>
                <a:srgbClr val="002060"/>
              </a:solidFill>
              <a:latin typeface="+mj-lt"/>
              <a:ea typeface="Times New Roman" panose="02020603050405020304" pitchFamily="18" charset="0"/>
              <a:cs typeface="Arial" pitchFamily="34" charset="0"/>
            </a:endParaRPr>
          </a:p>
        </p:txBody>
      </p:sp>
      <p:sp>
        <p:nvSpPr>
          <p:cNvPr id="7" name="Rectangle 6">
            <a:extLst>
              <a:ext uri="{FF2B5EF4-FFF2-40B4-BE49-F238E27FC236}">
                <a16:creationId xmlns:a16="http://schemas.microsoft.com/office/drawing/2014/main" id="{A8740154-F862-4556-93B7-741777597A7F}"/>
              </a:ext>
            </a:extLst>
          </p:cNvPr>
          <p:cNvSpPr/>
          <p:nvPr/>
        </p:nvSpPr>
        <p:spPr>
          <a:xfrm>
            <a:off x="2390141" y="861004"/>
            <a:ext cx="8612778" cy="556434"/>
          </a:xfrm>
          <a:prstGeom prst="rect">
            <a:avLst/>
          </a:prstGeom>
        </p:spPr>
        <p:txBody>
          <a:bodyPr wrap="square">
            <a:spAutoFit/>
          </a:bodyPr>
          <a:lstStyle/>
          <a:p>
            <a:pPr marL="685800" marR="0" lvl="0" indent="-285750" algn="just" defTabSz="914400" rtl="0" eaLnBrk="1" fontAlgn="auto" latinLnBrk="0" hangingPunct="0">
              <a:lnSpc>
                <a:spcPct val="120000"/>
              </a:lnSpc>
              <a:spcBef>
                <a:spcPts val="0"/>
              </a:spcBef>
              <a:spcAft>
                <a:spcPts val="0"/>
              </a:spcAft>
              <a:buClrTx/>
              <a:buSzTx/>
              <a:buFont typeface="Wingdings" panose="05000000000000000000" pitchFamily="2" charset="2"/>
              <a:buChar char="Ø"/>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Vùng làm việc “Users” liệt kê người dung và nhóm người dung ở dạng bảng. </a:t>
            </a:r>
          </a:p>
          <a:p>
            <a:pPr marL="685800" marR="0" lvl="0" indent="-285750" algn="just" defTabSz="914400" rtl="0" eaLnBrk="1" fontAlgn="auto" latinLnBrk="0" hangingPunct="0">
              <a:lnSpc>
                <a:spcPct val="120000"/>
              </a:lnSpc>
              <a:spcBef>
                <a:spcPts val="0"/>
              </a:spcBef>
              <a:spcAft>
                <a:spcPts val="0"/>
              </a:spcAft>
              <a:buClrTx/>
              <a:buSzTx/>
              <a:buFont typeface="Wingdings" panose="05000000000000000000" pitchFamily="2" charset="2"/>
              <a:buChar char="Ø"/>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Bạn quản lý người dùng và gán chúng cho một nhóm người dùng</a:t>
            </a:r>
            <a:r>
              <a:rPr lang="en-US" sz="1300" i="1">
                <a:solidFill>
                  <a:srgbClr val="4D4D4D">
                    <a:lumMod val="50000"/>
                  </a:srgbClr>
                </a:solidFill>
                <a:latin typeface="Calibri"/>
                <a:ea typeface="Times New Roman" panose="02020603050405020304" pitchFamily="18" charset="0"/>
                <a:cs typeface="Times New Roman" panose="02020603050405020304" pitchFamily="18" charset="0"/>
              </a:rPr>
              <a:t>.</a:t>
            </a:r>
            <a:endParaRPr lang="en-US" sz="1300">
              <a:solidFill>
                <a:srgbClr val="4D4D4D">
                  <a:lumMod val="50000"/>
                </a:srgbClr>
              </a:solidFill>
              <a:latin typeface="Calibri"/>
              <a:ea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88F470F-E897-49E7-9F77-BBAB1A06A9E9}"/>
              </a:ext>
            </a:extLst>
          </p:cNvPr>
          <p:cNvPicPr>
            <a:picLocks noChangeAspect="1"/>
          </p:cNvPicPr>
          <p:nvPr/>
        </p:nvPicPr>
        <p:blipFill>
          <a:blip r:embed="rId3"/>
          <a:stretch>
            <a:fillRect/>
          </a:stretch>
        </p:blipFill>
        <p:spPr>
          <a:xfrm>
            <a:off x="2910781" y="1571625"/>
            <a:ext cx="9281219" cy="2979263"/>
          </a:xfrm>
          <a:prstGeom prst="rect">
            <a:avLst/>
          </a:prstGeom>
        </p:spPr>
      </p:pic>
      <p:sp>
        <p:nvSpPr>
          <p:cNvPr id="10" name="Rectangle 9">
            <a:extLst>
              <a:ext uri="{FF2B5EF4-FFF2-40B4-BE49-F238E27FC236}">
                <a16:creationId xmlns:a16="http://schemas.microsoft.com/office/drawing/2014/main" id="{4C6C4E18-DF7D-4C57-AECD-F4EBC1F59EA6}"/>
              </a:ext>
            </a:extLst>
          </p:cNvPr>
          <p:cNvSpPr/>
          <p:nvPr/>
        </p:nvSpPr>
        <p:spPr>
          <a:xfrm>
            <a:off x="2390141" y="4729941"/>
            <a:ext cx="8612778" cy="556434"/>
          </a:xfrm>
          <a:prstGeom prst="rect">
            <a:avLst/>
          </a:prstGeom>
        </p:spPr>
        <p:txBody>
          <a:bodyPr wrap="square">
            <a:spAutoFit/>
          </a:bodyPr>
          <a:lstStyle/>
          <a:p>
            <a:pPr marL="685800" marR="0" lvl="0" indent="-285750" algn="just" defTabSz="914400" rtl="0" eaLnBrk="1" fontAlgn="auto" latinLnBrk="0" hangingPunct="0">
              <a:lnSpc>
                <a:spcPct val="120000"/>
              </a:lnSpc>
              <a:spcBef>
                <a:spcPts val="0"/>
              </a:spcBef>
              <a:spcAft>
                <a:spcPts val="0"/>
              </a:spcAft>
              <a:buClrTx/>
              <a:buSzTx/>
              <a:buFont typeface="Wingdings" panose="05000000000000000000" pitchFamily="2" charset="2"/>
              <a:buChar char="Ø"/>
              <a:tabLst/>
              <a:defRPr/>
            </a:pPr>
            <a:r>
              <a:rPr lang="en-US" sz="1300" err="1">
                <a:solidFill>
                  <a:srgbClr val="4D4D4D">
                    <a:lumMod val="50000"/>
                  </a:srgbClr>
                </a:solidFill>
                <a:latin typeface="Calibri"/>
                <a:ea typeface="Times New Roman" panose="02020603050405020304" pitchFamily="18" charset="0"/>
                <a:cs typeface="Times New Roman" panose="02020603050405020304" pitchFamily="18" charset="0"/>
              </a:rPr>
              <a:t>Bảng</a:t>
            </a:r>
            <a:r>
              <a:rPr lang="en-US" sz="1300">
                <a:solidFill>
                  <a:srgbClr val="4D4D4D">
                    <a:lumMod val="50000"/>
                  </a:srgbClr>
                </a:solidFill>
                <a:latin typeface="Calibri"/>
                <a:ea typeface="Times New Roman" panose="02020603050405020304" pitchFamily="18" charset="0"/>
                <a:cs typeface="Times New Roman" panose="02020603050405020304" pitchFamily="18" charset="0"/>
              </a:rPr>
              <a:t> </a:t>
            </a:r>
            <a:r>
              <a:rPr lang="en-US" sz="1300" i="1">
                <a:solidFill>
                  <a:srgbClr val="4D4D4D">
                    <a:lumMod val="50000"/>
                  </a:srgbClr>
                </a:solidFill>
                <a:latin typeface="Calibri"/>
                <a:ea typeface="Times New Roman" panose="02020603050405020304" pitchFamily="18" charset="0"/>
                <a:cs typeface="Times New Roman" panose="02020603050405020304" pitchFamily="18" charset="0"/>
              </a:rPr>
              <a:t>Users </a:t>
            </a:r>
            <a:r>
              <a:rPr lang="en-US" sz="1300" err="1">
                <a:solidFill>
                  <a:srgbClr val="4D4D4D">
                    <a:lumMod val="50000"/>
                  </a:srgbClr>
                </a:solidFill>
                <a:latin typeface="Calibri"/>
                <a:ea typeface="Times New Roman" panose="02020603050405020304" pitchFamily="18" charset="0"/>
                <a:cs typeface="Times New Roman" panose="02020603050405020304" pitchFamily="18" charset="0"/>
              </a:rPr>
              <a:t>hiển</a:t>
            </a:r>
            <a:r>
              <a:rPr lang="en-US" sz="1300">
                <a:solidFill>
                  <a:srgbClr val="4D4D4D">
                    <a:lumMod val="50000"/>
                  </a:srgbClr>
                </a:solidFill>
                <a:latin typeface="Calibri"/>
                <a:ea typeface="Times New Roman" panose="02020603050405020304" pitchFamily="18" charset="0"/>
                <a:cs typeface="Times New Roman" panose="02020603050405020304" pitchFamily="18" charset="0"/>
              </a:rPr>
              <a:t> </a:t>
            </a:r>
            <a:r>
              <a:rPr lang="en-US" sz="1300" err="1">
                <a:solidFill>
                  <a:srgbClr val="4D4D4D">
                    <a:lumMod val="50000"/>
                  </a:srgbClr>
                </a:solidFill>
                <a:latin typeface="Calibri"/>
                <a:ea typeface="Times New Roman" panose="02020603050405020304" pitchFamily="18" charset="0"/>
                <a:cs typeface="Times New Roman" panose="02020603050405020304" pitchFamily="18" charset="0"/>
              </a:rPr>
              <a:t>thị</a:t>
            </a:r>
            <a:r>
              <a:rPr lang="en-US" sz="1300">
                <a:solidFill>
                  <a:srgbClr val="4D4D4D">
                    <a:lumMod val="50000"/>
                  </a:srgbClr>
                </a:solidFill>
                <a:latin typeface="Calibri"/>
                <a:ea typeface="Times New Roman" panose="02020603050405020304" pitchFamily="18" charset="0"/>
                <a:cs typeface="Times New Roman" panose="02020603050405020304" pitchFamily="18" charset="0"/>
              </a:rPr>
              <a:t> </a:t>
            </a:r>
            <a:r>
              <a:rPr lang="en-US" sz="1300" err="1">
                <a:solidFill>
                  <a:srgbClr val="4D4D4D">
                    <a:lumMod val="50000"/>
                  </a:srgbClr>
                </a:solidFill>
                <a:latin typeface="Calibri"/>
                <a:ea typeface="Times New Roman" panose="02020603050405020304" pitchFamily="18" charset="0"/>
                <a:cs typeface="Times New Roman" panose="02020603050405020304" pitchFamily="18" charset="0"/>
              </a:rPr>
              <a:t>những</a:t>
            </a:r>
            <a:r>
              <a:rPr lang="en-US" sz="1300">
                <a:solidFill>
                  <a:srgbClr val="4D4D4D">
                    <a:lumMod val="50000"/>
                  </a:srgbClr>
                </a:solidFill>
                <a:latin typeface="Calibri"/>
                <a:ea typeface="Times New Roman" panose="02020603050405020304" pitchFamily="18" charset="0"/>
                <a:cs typeface="Times New Roman" panose="02020603050405020304" pitchFamily="18" charset="0"/>
              </a:rPr>
              <a:t> </a:t>
            </a:r>
            <a:r>
              <a:rPr lang="en-US" sz="1300" err="1">
                <a:solidFill>
                  <a:srgbClr val="4D4D4D">
                    <a:lumMod val="50000"/>
                  </a:srgbClr>
                </a:solidFill>
                <a:latin typeface="Calibri"/>
                <a:ea typeface="Times New Roman" panose="02020603050405020304" pitchFamily="18" charset="0"/>
                <a:cs typeface="Times New Roman" panose="02020603050405020304" pitchFamily="18" charset="0"/>
              </a:rPr>
              <a:t>người</a:t>
            </a:r>
            <a:r>
              <a:rPr lang="en-US" sz="1300">
                <a:solidFill>
                  <a:srgbClr val="4D4D4D">
                    <a:lumMod val="50000"/>
                  </a:srgbClr>
                </a:solidFill>
                <a:latin typeface="Calibri"/>
                <a:ea typeface="Times New Roman" panose="02020603050405020304" pitchFamily="18" charset="0"/>
                <a:cs typeface="Times New Roman" panose="02020603050405020304" pitchFamily="18" charset="0"/>
              </a:rPr>
              <a:t> </a:t>
            </a:r>
            <a:r>
              <a:rPr lang="en-US" sz="1300" err="1">
                <a:solidFill>
                  <a:srgbClr val="4D4D4D">
                    <a:lumMod val="50000"/>
                  </a:srgbClr>
                </a:solidFill>
                <a:latin typeface="Calibri"/>
                <a:ea typeface="Times New Roman" panose="02020603050405020304" pitchFamily="18" charset="0"/>
                <a:cs typeface="Times New Roman" panose="02020603050405020304" pitchFamily="18" charset="0"/>
              </a:rPr>
              <a:t>dùng</a:t>
            </a:r>
            <a:r>
              <a:rPr lang="en-US" sz="1300">
                <a:solidFill>
                  <a:srgbClr val="4D4D4D">
                    <a:lumMod val="50000"/>
                  </a:srgbClr>
                </a:solidFill>
                <a:latin typeface="Calibri"/>
                <a:ea typeface="Times New Roman" panose="02020603050405020304" pitchFamily="18" charset="0"/>
                <a:cs typeface="Times New Roman" panose="02020603050405020304" pitchFamily="18" charset="0"/>
              </a:rPr>
              <a:t> </a:t>
            </a:r>
            <a:r>
              <a:rPr lang="en-US" sz="1300" err="1">
                <a:solidFill>
                  <a:srgbClr val="4D4D4D">
                    <a:lumMod val="50000"/>
                  </a:srgbClr>
                </a:solidFill>
                <a:latin typeface="Calibri"/>
                <a:ea typeface="Times New Roman" panose="02020603050405020304" pitchFamily="18" charset="0"/>
                <a:cs typeface="Times New Roman" panose="02020603050405020304" pitchFamily="18" charset="0"/>
              </a:rPr>
              <a:t>hiện</a:t>
            </a:r>
            <a:r>
              <a:rPr lang="en-US" sz="1300">
                <a:solidFill>
                  <a:srgbClr val="4D4D4D">
                    <a:lumMod val="50000"/>
                  </a:srgbClr>
                </a:solidFill>
                <a:latin typeface="Calibri"/>
                <a:ea typeface="Times New Roman" panose="02020603050405020304" pitchFamily="18" charset="0"/>
                <a:cs typeface="Times New Roman" panose="02020603050405020304" pitchFamily="18" charset="0"/>
              </a:rPr>
              <a:t> </a:t>
            </a:r>
            <a:r>
              <a:rPr lang="en-US" sz="1300" err="1">
                <a:solidFill>
                  <a:srgbClr val="4D4D4D">
                    <a:lumMod val="50000"/>
                  </a:srgbClr>
                </a:solidFill>
                <a:latin typeface="Calibri"/>
                <a:ea typeface="Times New Roman" panose="02020603050405020304" pitchFamily="18" charset="0"/>
                <a:cs typeface="Times New Roman" panose="02020603050405020304" pitchFamily="18" charset="0"/>
              </a:rPr>
              <a:t>có</a:t>
            </a:r>
            <a:r>
              <a:rPr lang="en-US" sz="1300">
                <a:solidFill>
                  <a:srgbClr val="4D4D4D">
                    <a:lumMod val="50000"/>
                  </a:srgbClr>
                </a:solidFill>
                <a:latin typeface="Calibri"/>
                <a:ea typeface="Times New Roman" panose="02020603050405020304" pitchFamily="18" charset="0"/>
                <a:cs typeface="Times New Roman" panose="02020603050405020304" pitchFamily="18" charset="0"/>
              </a:rPr>
              <a:t>. Khi </a:t>
            </a:r>
            <a:r>
              <a:rPr lang="en-US" sz="1300" err="1">
                <a:solidFill>
                  <a:srgbClr val="4D4D4D">
                    <a:lumMod val="50000"/>
                  </a:srgbClr>
                </a:solidFill>
                <a:latin typeface="Calibri"/>
                <a:ea typeface="Times New Roman" panose="02020603050405020304" pitchFamily="18" charset="0"/>
                <a:cs typeface="Times New Roman" panose="02020603050405020304" pitchFamily="18" charset="0"/>
              </a:rPr>
              <a:t>chọn</a:t>
            </a:r>
            <a:r>
              <a:rPr lang="en-US" sz="1300">
                <a:solidFill>
                  <a:srgbClr val="4D4D4D">
                    <a:lumMod val="50000"/>
                  </a:srgbClr>
                </a:solidFill>
                <a:latin typeface="Calibri"/>
                <a:ea typeface="Times New Roman" panose="02020603050405020304" pitchFamily="18" charset="0"/>
                <a:cs typeface="Times New Roman" panose="02020603050405020304" pitchFamily="18" charset="0"/>
              </a:rPr>
              <a:t> 1 </a:t>
            </a:r>
            <a:r>
              <a:rPr lang="en-US" sz="1300" err="1">
                <a:solidFill>
                  <a:srgbClr val="4D4D4D">
                    <a:lumMod val="50000"/>
                  </a:srgbClr>
                </a:solidFill>
                <a:latin typeface="Calibri"/>
                <a:ea typeface="Times New Roman" panose="02020603050405020304" pitchFamily="18" charset="0"/>
                <a:cs typeface="Times New Roman" panose="02020603050405020304" pitchFamily="18" charset="0"/>
              </a:rPr>
              <a:t>người</a:t>
            </a:r>
            <a:r>
              <a:rPr lang="en-US" sz="1300">
                <a:solidFill>
                  <a:srgbClr val="4D4D4D">
                    <a:lumMod val="50000"/>
                  </a:srgbClr>
                </a:solidFill>
                <a:latin typeface="Calibri"/>
                <a:ea typeface="Times New Roman" panose="02020603050405020304" pitchFamily="18" charset="0"/>
                <a:cs typeface="Times New Roman" panose="02020603050405020304" pitchFamily="18" charset="0"/>
              </a:rPr>
              <a:t> </a:t>
            </a:r>
            <a:r>
              <a:rPr lang="en-US" sz="1300" err="1">
                <a:solidFill>
                  <a:srgbClr val="4D4D4D">
                    <a:lumMod val="50000"/>
                  </a:srgbClr>
                </a:solidFill>
                <a:latin typeface="Calibri"/>
                <a:ea typeface="Times New Roman" panose="02020603050405020304" pitchFamily="18" charset="0"/>
                <a:cs typeface="Times New Roman" panose="02020603050405020304" pitchFamily="18" charset="0"/>
              </a:rPr>
              <a:t>dùng</a:t>
            </a:r>
            <a:r>
              <a:rPr lang="en-US" sz="1300">
                <a:solidFill>
                  <a:srgbClr val="4D4D4D">
                    <a:lumMod val="50000"/>
                  </a:srgbClr>
                </a:solidFill>
                <a:latin typeface="Calibri"/>
                <a:ea typeface="Times New Roman" panose="02020603050405020304" pitchFamily="18" charset="0"/>
                <a:cs typeface="Times New Roman" panose="02020603050405020304" pitchFamily="18" charset="0"/>
              </a:rPr>
              <a:t> </a:t>
            </a:r>
            <a:r>
              <a:rPr lang="en-US" sz="1300" err="1">
                <a:solidFill>
                  <a:srgbClr val="4D4D4D">
                    <a:lumMod val="50000"/>
                  </a:srgbClr>
                </a:solidFill>
                <a:latin typeface="Calibri"/>
                <a:ea typeface="Times New Roman" panose="02020603050405020304" pitchFamily="18" charset="0"/>
                <a:cs typeface="Times New Roman" panose="02020603050405020304" pitchFamily="18" charset="0"/>
              </a:rPr>
              <a:t>trong</a:t>
            </a:r>
            <a:r>
              <a:rPr lang="en-US" sz="1300">
                <a:solidFill>
                  <a:srgbClr val="4D4D4D">
                    <a:lumMod val="50000"/>
                  </a:srgbClr>
                </a:solidFill>
                <a:latin typeface="Calibri"/>
                <a:ea typeface="Times New Roman" panose="02020603050405020304" pitchFamily="18" charset="0"/>
                <a:cs typeface="Times New Roman" panose="02020603050405020304" pitchFamily="18" charset="0"/>
              </a:rPr>
              <a:t> </a:t>
            </a:r>
            <a:r>
              <a:rPr lang="en-US" sz="1300" err="1">
                <a:solidFill>
                  <a:srgbClr val="4D4D4D">
                    <a:lumMod val="50000"/>
                  </a:srgbClr>
                </a:solidFill>
                <a:latin typeface="Calibri"/>
                <a:ea typeface="Times New Roman" panose="02020603050405020304" pitchFamily="18" charset="0"/>
                <a:cs typeface="Times New Roman" panose="02020603050405020304" pitchFamily="18" charset="0"/>
              </a:rPr>
              <a:t>bảng</a:t>
            </a:r>
            <a:r>
              <a:rPr lang="en-US" sz="1300">
                <a:solidFill>
                  <a:srgbClr val="4D4D4D">
                    <a:lumMod val="50000"/>
                  </a:srgbClr>
                </a:solidFill>
                <a:latin typeface="Calibri"/>
                <a:ea typeface="Times New Roman" panose="02020603050405020304" pitchFamily="18" charset="0"/>
                <a:cs typeface="Times New Roman" panose="02020603050405020304" pitchFamily="18" charset="0"/>
              </a:rPr>
              <a:t> này, bảng </a:t>
            </a:r>
            <a:r>
              <a:rPr lang="en-US" sz="1300" i="1">
                <a:solidFill>
                  <a:srgbClr val="4D4D4D">
                    <a:lumMod val="50000"/>
                  </a:srgbClr>
                </a:solidFill>
                <a:latin typeface="Calibri"/>
                <a:ea typeface="Times New Roman" panose="02020603050405020304" pitchFamily="18" charset="0"/>
                <a:cs typeface="Times New Roman" panose="02020603050405020304" pitchFamily="18" charset="0"/>
              </a:rPr>
              <a:t>Groups </a:t>
            </a:r>
            <a:r>
              <a:rPr lang="en-US" sz="1300">
                <a:solidFill>
                  <a:srgbClr val="4D4D4D">
                    <a:lumMod val="50000"/>
                  </a:srgbClr>
                </a:solidFill>
                <a:latin typeface="Calibri"/>
                <a:ea typeface="Times New Roman" panose="02020603050405020304" pitchFamily="18" charset="0"/>
                <a:cs typeface="Times New Roman" panose="02020603050405020304" pitchFamily="18" charset="0"/>
              </a:rPr>
              <a:t>sẽ hiển thị nhóm người dung mà </a:t>
            </a:r>
            <a:r>
              <a:rPr lang="en-US" sz="1300" i="1">
                <a:solidFill>
                  <a:srgbClr val="4D4D4D">
                    <a:lumMod val="50000"/>
                  </a:srgbClr>
                </a:solidFill>
                <a:latin typeface="Calibri"/>
                <a:ea typeface="Times New Roman" panose="02020603050405020304" pitchFamily="18" charset="0"/>
                <a:cs typeface="Times New Roman" panose="02020603050405020304" pitchFamily="18" charset="0"/>
              </a:rPr>
              <a:t>User </a:t>
            </a:r>
            <a:r>
              <a:rPr lang="en-US" sz="1300">
                <a:solidFill>
                  <a:srgbClr val="4D4D4D">
                    <a:lumMod val="50000"/>
                  </a:srgbClr>
                </a:solidFill>
                <a:latin typeface="Calibri"/>
                <a:ea typeface="Times New Roman" panose="02020603050405020304" pitchFamily="18" charset="0"/>
                <a:cs typeface="Times New Roman" panose="02020603050405020304" pitchFamily="18" charset="0"/>
              </a:rPr>
              <a:t>có thể thuộc về.  </a:t>
            </a:r>
          </a:p>
        </p:txBody>
      </p:sp>
    </p:spTree>
    <p:extLst>
      <p:ext uri="{BB962C8B-B14F-4D97-AF65-F5344CB8AC3E}">
        <p14:creationId xmlns:p14="http://schemas.microsoft.com/office/powerpoint/2010/main" val="3223836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id="{A1646F19-C361-4D0C-9FFD-37B543B8C020}"/>
              </a:ext>
            </a:extLst>
          </p:cNvPr>
          <p:cNvGraphicFramePr>
            <a:graphicFrameLocks/>
          </p:cNvGraphicFramePr>
          <p:nvPr/>
        </p:nvGraphicFramePr>
        <p:xfrm>
          <a:off x="53340" y="492955"/>
          <a:ext cx="2336801" cy="3915044"/>
        </p:xfrm>
        <a:graphic>
          <a:graphicData uri="http://schemas.openxmlformats.org/drawingml/2006/table">
            <a:tbl>
              <a:tblPr firstRow="1" bandRow="1">
                <a:tableStyleId>{5C22544A-7EE6-4342-B048-85BDC9FD1C3A}</a:tableStyleId>
              </a:tblPr>
              <a:tblGrid>
                <a:gridCol w="2336801">
                  <a:extLst>
                    <a:ext uri="{9D8B030D-6E8A-4147-A177-3AD203B41FA5}">
                      <a16:colId xmlns:a16="http://schemas.microsoft.com/office/drawing/2014/main" val="20000"/>
                    </a:ext>
                  </a:extLst>
                </a:gridCol>
              </a:tblGrid>
              <a:tr h="559292">
                <a:tc>
                  <a:txBody>
                    <a:bodyPr/>
                    <a:lstStyle/>
                    <a:p>
                      <a:pPr algn="l"/>
                      <a:r>
                        <a:rPr lang="en-US" sz="1400">
                          <a:solidFill>
                            <a:schemeClr val="bg2">
                              <a:lumMod val="25000"/>
                            </a:schemeClr>
                          </a:solidFill>
                        </a:rPr>
                        <a:t>WINCC PROFESSIONAL</a:t>
                      </a:r>
                    </a:p>
                  </a:txBody>
                  <a:tcPr anchor="ctr">
                    <a:solidFill>
                      <a:schemeClr val="accent1"/>
                    </a:solidFill>
                  </a:tcPr>
                </a:tc>
                <a:extLst>
                  <a:ext uri="{0D108BD9-81ED-4DB2-BD59-A6C34878D82A}">
                    <a16:rowId xmlns:a16="http://schemas.microsoft.com/office/drawing/2014/main" val="10000"/>
                  </a:ext>
                </a:extLst>
              </a:tr>
              <a:tr h="559292">
                <a:tc>
                  <a:txBody>
                    <a:bodyPr/>
                    <a:lstStyle/>
                    <a:p>
                      <a:pPr algn="l"/>
                      <a:r>
                        <a:rPr lang="en-US" sz="1400" err="1">
                          <a:solidFill>
                            <a:schemeClr val="bg2">
                              <a:lumMod val="25000"/>
                            </a:schemeClr>
                          </a:solidFill>
                        </a:rPr>
                        <a:t>Giới</a:t>
                      </a:r>
                      <a:r>
                        <a:rPr lang="en-US" sz="1400">
                          <a:solidFill>
                            <a:schemeClr val="bg2">
                              <a:lumMod val="25000"/>
                            </a:schemeClr>
                          </a:solidFill>
                        </a:rPr>
                        <a:t> </a:t>
                      </a:r>
                      <a:r>
                        <a:rPr lang="en-US" sz="1400" err="1">
                          <a:solidFill>
                            <a:schemeClr val="bg2">
                              <a:lumMod val="25000"/>
                            </a:schemeClr>
                          </a:solidFill>
                        </a:rPr>
                        <a:t>thiệu</a:t>
                      </a:r>
                      <a:endParaRPr lang="en-US" sz="1400">
                        <a:solidFill>
                          <a:schemeClr val="bg2">
                            <a:lumMod val="25000"/>
                          </a:schemeClr>
                        </a:solidFill>
                      </a:endParaRPr>
                    </a:p>
                  </a:txBody>
                  <a:tcPr anchor="ctr">
                    <a:solidFill>
                      <a:schemeClr val="accent1"/>
                    </a:solidFill>
                  </a:tcPr>
                </a:tc>
                <a:extLst>
                  <a:ext uri="{0D108BD9-81ED-4DB2-BD59-A6C34878D82A}">
                    <a16:rowId xmlns:a16="http://schemas.microsoft.com/office/drawing/2014/main" val="10001"/>
                  </a:ext>
                </a:extLst>
              </a:tr>
              <a:tr h="5592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err="1">
                          <a:solidFill>
                            <a:schemeClr val="bg2">
                              <a:lumMod val="25000"/>
                            </a:schemeClr>
                          </a:solidFill>
                        </a:rPr>
                        <a:t>Tạo</a:t>
                      </a:r>
                      <a:r>
                        <a:rPr lang="en-US" sz="1400">
                          <a:solidFill>
                            <a:schemeClr val="bg2">
                              <a:lumMod val="25000"/>
                            </a:schemeClr>
                          </a:solidFill>
                        </a:rPr>
                        <a:t> </a:t>
                      </a:r>
                      <a:r>
                        <a:rPr lang="en-US" sz="1400" err="1">
                          <a:solidFill>
                            <a:schemeClr val="bg2">
                              <a:lumMod val="25000"/>
                            </a:schemeClr>
                          </a:solidFill>
                        </a:rPr>
                        <a:t>dự</a:t>
                      </a:r>
                      <a:r>
                        <a:rPr lang="en-US" sz="1400">
                          <a:solidFill>
                            <a:schemeClr val="bg2">
                              <a:lumMod val="25000"/>
                            </a:schemeClr>
                          </a:solidFill>
                        </a:rPr>
                        <a:t> </a:t>
                      </a:r>
                      <a:r>
                        <a:rPr lang="en-US" sz="1400" err="1">
                          <a:solidFill>
                            <a:schemeClr val="bg2">
                              <a:lumMod val="25000"/>
                            </a:schemeClr>
                          </a:solidFill>
                        </a:rPr>
                        <a:t>án</a:t>
                      </a:r>
                      <a:endParaRPr lang="en-US" sz="1400">
                        <a:solidFill>
                          <a:schemeClr val="bg2">
                            <a:lumMod val="25000"/>
                          </a:schemeClr>
                        </a:solidFill>
                      </a:endParaRPr>
                    </a:p>
                  </a:txBody>
                  <a:tcPr anchor="ctr">
                    <a:solidFill>
                      <a:schemeClr val="accent1"/>
                    </a:solidFill>
                  </a:tcPr>
                </a:tc>
                <a:extLst>
                  <a:ext uri="{0D108BD9-81ED-4DB2-BD59-A6C34878D82A}">
                    <a16:rowId xmlns:a16="http://schemas.microsoft.com/office/drawing/2014/main" val="10002"/>
                  </a:ext>
                </a:extLst>
              </a:tr>
              <a:tr h="559292">
                <a:tc>
                  <a:txBody>
                    <a:bodyPr/>
                    <a:lstStyle/>
                    <a:p>
                      <a:pPr algn="l"/>
                      <a:r>
                        <a:rPr lang="en-US" sz="1400">
                          <a:solidFill>
                            <a:schemeClr val="bg2">
                              <a:lumMod val="25000"/>
                            </a:schemeClr>
                          </a:solidFill>
                        </a:rPr>
                        <a:t>Lưu trữ tags</a:t>
                      </a:r>
                    </a:p>
                  </a:txBody>
                  <a:tcPr anchor="ctr">
                    <a:solidFill>
                      <a:schemeClr val="accent1"/>
                    </a:solidFill>
                  </a:tcPr>
                </a:tc>
                <a:extLst>
                  <a:ext uri="{0D108BD9-81ED-4DB2-BD59-A6C34878D82A}">
                    <a16:rowId xmlns:a16="http://schemas.microsoft.com/office/drawing/2014/main" val="10003"/>
                  </a:ext>
                </a:extLst>
              </a:tr>
              <a:tr h="559292">
                <a:tc>
                  <a:txBody>
                    <a:bodyPr/>
                    <a:lstStyle/>
                    <a:p>
                      <a:pPr algn="l"/>
                      <a:r>
                        <a:rPr lang="en-US" sz="1400">
                          <a:solidFill>
                            <a:schemeClr val="bg2">
                              <a:lumMod val="25000"/>
                            </a:schemeClr>
                          </a:solidFill>
                        </a:rPr>
                        <a:t>Alarm, Trend, Faceplate</a:t>
                      </a:r>
                    </a:p>
                  </a:txBody>
                  <a:tcPr anchor="ctr">
                    <a:solidFill>
                      <a:schemeClr val="accent1"/>
                    </a:solidFill>
                  </a:tcPr>
                </a:tc>
                <a:extLst>
                  <a:ext uri="{0D108BD9-81ED-4DB2-BD59-A6C34878D82A}">
                    <a16:rowId xmlns:a16="http://schemas.microsoft.com/office/drawing/2014/main" val="10004"/>
                  </a:ext>
                </a:extLst>
              </a:tr>
              <a:tr h="559292">
                <a:tc>
                  <a:txBody>
                    <a:bodyPr/>
                    <a:lstStyle/>
                    <a:p>
                      <a:pPr algn="l"/>
                      <a:r>
                        <a:rPr lang="en-US" sz="1400">
                          <a:solidFill>
                            <a:schemeClr val="bg2">
                              <a:lumMod val="25000"/>
                            </a:schemeClr>
                          </a:solidFill>
                        </a:rPr>
                        <a:t>User administration</a:t>
                      </a:r>
                    </a:p>
                  </a:txBody>
                  <a:tcPr anchor="ctr">
                    <a:solidFill>
                      <a:srgbClr val="FFFF00"/>
                    </a:solidFill>
                  </a:tcPr>
                </a:tc>
                <a:extLst>
                  <a:ext uri="{0D108BD9-81ED-4DB2-BD59-A6C34878D82A}">
                    <a16:rowId xmlns:a16="http://schemas.microsoft.com/office/drawing/2014/main" val="10005"/>
                  </a:ext>
                </a:extLst>
              </a:tr>
              <a:tr h="559292">
                <a:tc>
                  <a:txBody>
                    <a:bodyPr/>
                    <a:lstStyle/>
                    <a:p>
                      <a:r>
                        <a:rPr lang="en-US" sz="1400" b="0">
                          <a:solidFill>
                            <a:schemeClr val="accent6"/>
                          </a:solidFill>
                        </a:rPr>
                        <a:t>Kết nối S7-1200</a:t>
                      </a:r>
                    </a:p>
                  </a:txBody>
                  <a:tcPr anchor="ctr">
                    <a:solidFill>
                      <a:schemeClr val="accent1"/>
                    </a:solidFill>
                  </a:tcPr>
                </a:tc>
                <a:extLst>
                  <a:ext uri="{0D108BD9-81ED-4DB2-BD59-A6C34878D82A}">
                    <a16:rowId xmlns:a16="http://schemas.microsoft.com/office/drawing/2014/main" val="10006"/>
                  </a:ext>
                </a:extLst>
              </a:tr>
            </a:tbl>
          </a:graphicData>
        </a:graphic>
      </p:graphicFrame>
      <p:sp>
        <p:nvSpPr>
          <p:cNvPr id="19" name="Rectangle 18">
            <a:extLst>
              <a:ext uri="{FF2B5EF4-FFF2-40B4-BE49-F238E27FC236}">
                <a16:creationId xmlns:a16="http://schemas.microsoft.com/office/drawing/2014/main" id="{D7907661-047C-4DF7-A0EA-0E69E55792C7}"/>
              </a:ext>
            </a:extLst>
          </p:cNvPr>
          <p:cNvSpPr/>
          <p:nvPr/>
        </p:nvSpPr>
        <p:spPr>
          <a:xfrm>
            <a:off x="2079328" y="445321"/>
            <a:ext cx="5883572" cy="368049"/>
          </a:xfrm>
          <a:prstGeom prst="rect">
            <a:avLst/>
          </a:prstGeom>
        </p:spPr>
        <p:txBody>
          <a:bodyPr wrap="square">
            <a:spAutoFit/>
          </a:bodyPr>
          <a:lstStyle/>
          <a:p>
            <a:pPr marL="682625" indent="-342900" hangingPunct="0">
              <a:lnSpc>
                <a:spcPct val="120000"/>
              </a:lnSpc>
            </a:pPr>
            <a:r>
              <a:rPr lang="en-US" sz="1600" b="1">
                <a:solidFill>
                  <a:srgbClr val="002060"/>
                </a:solidFill>
                <a:latin typeface="+mj-lt"/>
                <a:ea typeface="Times New Roman" panose="02020603050405020304" pitchFamily="18" charset="0"/>
                <a:cs typeface="Times New Roman" panose="02020603050405020304" pitchFamily="18" charset="0"/>
              </a:rPr>
              <a:t>User administration – vùng làm việc “User groups”</a:t>
            </a:r>
            <a:endParaRPr lang="en-US" sz="1600">
              <a:solidFill>
                <a:srgbClr val="002060"/>
              </a:solidFill>
              <a:latin typeface="+mj-lt"/>
              <a:ea typeface="Times New Roman" panose="02020603050405020304" pitchFamily="18" charset="0"/>
              <a:cs typeface="Arial" pitchFamily="34" charset="0"/>
            </a:endParaRPr>
          </a:p>
        </p:txBody>
      </p:sp>
      <p:sp>
        <p:nvSpPr>
          <p:cNvPr id="7" name="Rectangle 6">
            <a:extLst>
              <a:ext uri="{FF2B5EF4-FFF2-40B4-BE49-F238E27FC236}">
                <a16:creationId xmlns:a16="http://schemas.microsoft.com/office/drawing/2014/main" id="{A8740154-F862-4556-93B7-741777597A7F}"/>
              </a:ext>
            </a:extLst>
          </p:cNvPr>
          <p:cNvSpPr/>
          <p:nvPr/>
        </p:nvSpPr>
        <p:spPr>
          <a:xfrm>
            <a:off x="2390141" y="861004"/>
            <a:ext cx="8612778" cy="556434"/>
          </a:xfrm>
          <a:prstGeom prst="rect">
            <a:avLst/>
          </a:prstGeom>
        </p:spPr>
        <p:txBody>
          <a:bodyPr wrap="square">
            <a:spAutoFit/>
          </a:bodyPr>
          <a:lstStyle/>
          <a:p>
            <a:pPr marL="685800" marR="0" lvl="0" indent="-285750" algn="just" defTabSz="914400" rtl="0" eaLnBrk="1" fontAlgn="auto" latinLnBrk="0" hangingPunct="0">
              <a:lnSpc>
                <a:spcPct val="120000"/>
              </a:lnSpc>
              <a:spcBef>
                <a:spcPts val="0"/>
              </a:spcBef>
              <a:spcAft>
                <a:spcPts val="0"/>
              </a:spcAft>
              <a:buClrTx/>
              <a:buSzTx/>
              <a:buFont typeface="Wingdings" panose="05000000000000000000" pitchFamily="2" charset="2"/>
              <a:buChar char="Ø"/>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Vùng làm việc </a:t>
            </a:r>
            <a:r>
              <a:rPr lang="en-US" sz="1300" i="1">
                <a:solidFill>
                  <a:srgbClr val="4D4D4D">
                    <a:lumMod val="50000"/>
                  </a:srgbClr>
                </a:solidFill>
                <a:latin typeface="Calibri"/>
                <a:ea typeface="Times New Roman" panose="02020603050405020304" pitchFamily="18" charset="0"/>
                <a:cs typeface="Times New Roman" panose="02020603050405020304" pitchFamily="18" charset="0"/>
              </a:rPr>
              <a:t>“Groups” </a:t>
            </a:r>
            <a:r>
              <a:rPr lang="en-US" sz="1300">
                <a:solidFill>
                  <a:srgbClr val="4D4D4D">
                    <a:lumMod val="50000"/>
                  </a:srgbClr>
                </a:solidFill>
                <a:latin typeface="Calibri"/>
                <a:ea typeface="Times New Roman" panose="02020603050405020304" pitchFamily="18" charset="0"/>
                <a:cs typeface="Times New Roman" panose="02020603050405020304" pitchFamily="18" charset="0"/>
              </a:rPr>
              <a:t>hiển thị bảng các nhóm và quyền của nhóm</a:t>
            </a:r>
            <a:r>
              <a:rPr lang="en-US" sz="1300" i="1">
                <a:solidFill>
                  <a:srgbClr val="4D4D4D">
                    <a:lumMod val="50000"/>
                  </a:srgbClr>
                </a:solidFill>
                <a:latin typeface="Calibri"/>
                <a:ea typeface="Times New Roman" panose="02020603050405020304" pitchFamily="18" charset="0"/>
                <a:cs typeface="Times New Roman" panose="02020603050405020304" pitchFamily="18" charset="0"/>
              </a:rPr>
              <a:t>.</a:t>
            </a:r>
          </a:p>
          <a:p>
            <a:pPr marL="685800" marR="0" lvl="0" indent="-285750" algn="just" defTabSz="914400" rtl="0" eaLnBrk="1" fontAlgn="auto" latinLnBrk="0" hangingPunct="0">
              <a:lnSpc>
                <a:spcPct val="120000"/>
              </a:lnSpc>
              <a:spcBef>
                <a:spcPts val="0"/>
              </a:spcBef>
              <a:spcAft>
                <a:spcPts val="0"/>
              </a:spcAft>
              <a:buClrTx/>
              <a:buSzTx/>
              <a:buFont typeface="Wingdings" panose="05000000000000000000" pitchFamily="2" charset="2"/>
              <a:buChar char="Ø"/>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Bạn quản lý các nhóm người dùng và phân quyền cho nhóm.</a:t>
            </a:r>
          </a:p>
        </p:txBody>
      </p:sp>
      <p:pic>
        <p:nvPicPr>
          <p:cNvPr id="3" name="Picture 2">
            <a:extLst>
              <a:ext uri="{FF2B5EF4-FFF2-40B4-BE49-F238E27FC236}">
                <a16:creationId xmlns:a16="http://schemas.microsoft.com/office/drawing/2014/main" id="{7F4E38B0-5526-497C-917E-B670303B65D1}"/>
              </a:ext>
            </a:extLst>
          </p:cNvPr>
          <p:cNvPicPr>
            <a:picLocks noChangeAspect="1"/>
          </p:cNvPicPr>
          <p:nvPr/>
        </p:nvPicPr>
        <p:blipFill>
          <a:blip r:embed="rId3"/>
          <a:stretch>
            <a:fillRect/>
          </a:stretch>
        </p:blipFill>
        <p:spPr>
          <a:xfrm>
            <a:off x="2891514" y="1602581"/>
            <a:ext cx="9300486" cy="3652837"/>
          </a:xfrm>
          <a:prstGeom prst="rect">
            <a:avLst/>
          </a:prstGeom>
        </p:spPr>
      </p:pic>
      <p:sp>
        <p:nvSpPr>
          <p:cNvPr id="9" name="Rectangle 8">
            <a:extLst>
              <a:ext uri="{FF2B5EF4-FFF2-40B4-BE49-F238E27FC236}">
                <a16:creationId xmlns:a16="http://schemas.microsoft.com/office/drawing/2014/main" id="{D79283AE-8F82-423B-BC3F-37572BABE6EE}"/>
              </a:ext>
            </a:extLst>
          </p:cNvPr>
          <p:cNvSpPr/>
          <p:nvPr/>
        </p:nvSpPr>
        <p:spPr>
          <a:xfrm>
            <a:off x="2390141" y="5440562"/>
            <a:ext cx="8612778" cy="796500"/>
          </a:xfrm>
          <a:prstGeom prst="rect">
            <a:avLst/>
          </a:prstGeom>
        </p:spPr>
        <p:txBody>
          <a:bodyPr wrap="square">
            <a:spAutoFit/>
          </a:bodyPr>
          <a:lstStyle/>
          <a:p>
            <a:pPr marL="685800" marR="0" lvl="0" indent="-285750" algn="just" defTabSz="914400" rtl="0" eaLnBrk="1" fontAlgn="auto" latinLnBrk="0" hangingPunct="0">
              <a:lnSpc>
                <a:spcPct val="120000"/>
              </a:lnSpc>
              <a:spcBef>
                <a:spcPts val="0"/>
              </a:spcBef>
              <a:spcAft>
                <a:spcPts val="0"/>
              </a:spcAft>
              <a:buClrTx/>
              <a:buSzTx/>
              <a:buFont typeface="Wingdings" panose="05000000000000000000" pitchFamily="2" charset="2"/>
              <a:buChar char="Ø"/>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Số lượng nhóm người dung và ủy quyền của nhóm được chỉ định bởi quản trị viên</a:t>
            </a:r>
            <a:r>
              <a:rPr lang="en-US" sz="1300" i="1">
                <a:solidFill>
                  <a:srgbClr val="4D4D4D">
                    <a:lumMod val="50000"/>
                  </a:srgbClr>
                </a:solidFill>
                <a:latin typeface="Calibri"/>
                <a:ea typeface="Times New Roman" panose="02020603050405020304" pitchFamily="18" charset="0"/>
                <a:cs typeface="Times New Roman" panose="02020603050405020304" pitchFamily="18" charset="0"/>
              </a:rPr>
              <a:t>.</a:t>
            </a:r>
          </a:p>
          <a:p>
            <a:pPr marL="685800" marR="0" lvl="0" indent="-285750" algn="just" defTabSz="914400" rtl="0" eaLnBrk="1" fontAlgn="auto" latinLnBrk="0" hangingPunct="0">
              <a:lnSpc>
                <a:spcPct val="120000"/>
              </a:lnSpc>
              <a:spcBef>
                <a:spcPts val="0"/>
              </a:spcBef>
              <a:spcAft>
                <a:spcPts val="0"/>
              </a:spcAft>
              <a:buClrTx/>
              <a:buSzTx/>
              <a:buFont typeface="Wingdings" panose="05000000000000000000" pitchFamily="2" charset="2"/>
              <a:buChar char="Ø"/>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Số lượn của ủy quyền mặc định được cố định. Các ủy quyền được tạo ra có thể thay đổi số lượng, cần đảm bảo không trùng lặp.</a:t>
            </a:r>
          </a:p>
        </p:txBody>
      </p:sp>
    </p:spTree>
    <p:extLst>
      <p:ext uri="{BB962C8B-B14F-4D97-AF65-F5344CB8AC3E}">
        <p14:creationId xmlns:p14="http://schemas.microsoft.com/office/powerpoint/2010/main" val="66136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id="{A1646F19-C361-4D0C-9FFD-37B543B8C020}"/>
              </a:ext>
            </a:extLst>
          </p:cNvPr>
          <p:cNvGraphicFramePr>
            <a:graphicFrameLocks/>
          </p:cNvGraphicFramePr>
          <p:nvPr/>
        </p:nvGraphicFramePr>
        <p:xfrm>
          <a:off x="53340" y="492955"/>
          <a:ext cx="2336801" cy="3915044"/>
        </p:xfrm>
        <a:graphic>
          <a:graphicData uri="http://schemas.openxmlformats.org/drawingml/2006/table">
            <a:tbl>
              <a:tblPr firstRow="1" bandRow="1">
                <a:tableStyleId>{5C22544A-7EE6-4342-B048-85BDC9FD1C3A}</a:tableStyleId>
              </a:tblPr>
              <a:tblGrid>
                <a:gridCol w="2336801">
                  <a:extLst>
                    <a:ext uri="{9D8B030D-6E8A-4147-A177-3AD203B41FA5}">
                      <a16:colId xmlns:a16="http://schemas.microsoft.com/office/drawing/2014/main" val="20000"/>
                    </a:ext>
                  </a:extLst>
                </a:gridCol>
              </a:tblGrid>
              <a:tr h="559292">
                <a:tc>
                  <a:txBody>
                    <a:bodyPr/>
                    <a:lstStyle/>
                    <a:p>
                      <a:pPr algn="l"/>
                      <a:r>
                        <a:rPr lang="en-US" sz="1400">
                          <a:solidFill>
                            <a:schemeClr val="bg2">
                              <a:lumMod val="25000"/>
                            </a:schemeClr>
                          </a:solidFill>
                        </a:rPr>
                        <a:t>WINCC PROFESSIONAL</a:t>
                      </a:r>
                    </a:p>
                  </a:txBody>
                  <a:tcPr anchor="ctr">
                    <a:solidFill>
                      <a:schemeClr val="accent1"/>
                    </a:solidFill>
                  </a:tcPr>
                </a:tc>
                <a:extLst>
                  <a:ext uri="{0D108BD9-81ED-4DB2-BD59-A6C34878D82A}">
                    <a16:rowId xmlns:a16="http://schemas.microsoft.com/office/drawing/2014/main" val="10000"/>
                  </a:ext>
                </a:extLst>
              </a:tr>
              <a:tr h="559292">
                <a:tc>
                  <a:txBody>
                    <a:bodyPr/>
                    <a:lstStyle/>
                    <a:p>
                      <a:pPr algn="l"/>
                      <a:r>
                        <a:rPr lang="en-US" sz="1400" err="1">
                          <a:solidFill>
                            <a:schemeClr val="bg2">
                              <a:lumMod val="25000"/>
                            </a:schemeClr>
                          </a:solidFill>
                        </a:rPr>
                        <a:t>Giới</a:t>
                      </a:r>
                      <a:r>
                        <a:rPr lang="en-US" sz="1400">
                          <a:solidFill>
                            <a:schemeClr val="bg2">
                              <a:lumMod val="25000"/>
                            </a:schemeClr>
                          </a:solidFill>
                        </a:rPr>
                        <a:t> </a:t>
                      </a:r>
                      <a:r>
                        <a:rPr lang="en-US" sz="1400" err="1">
                          <a:solidFill>
                            <a:schemeClr val="bg2">
                              <a:lumMod val="25000"/>
                            </a:schemeClr>
                          </a:solidFill>
                        </a:rPr>
                        <a:t>thiệu</a:t>
                      </a:r>
                      <a:endParaRPr lang="en-US" sz="1400">
                        <a:solidFill>
                          <a:schemeClr val="bg2">
                            <a:lumMod val="25000"/>
                          </a:schemeClr>
                        </a:solidFill>
                      </a:endParaRPr>
                    </a:p>
                  </a:txBody>
                  <a:tcPr anchor="ctr">
                    <a:solidFill>
                      <a:schemeClr val="accent1"/>
                    </a:solidFill>
                  </a:tcPr>
                </a:tc>
                <a:extLst>
                  <a:ext uri="{0D108BD9-81ED-4DB2-BD59-A6C34878D82A}">
                    <a16:rowId xmlns:a16="http://schemas.microsoft.com/office/drawing/2014/main" val="10001"/>
                  </a:ext>
                </a:extLst>
              </a:tr>
              <a:tr h="5592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err="1">
                          <a:solidFill>
                            <a:schemeClr val="bg2">
                              <a:lumMod val="25000"/>
                            </a:schemeClr>
                          </a:solidFill>
                        </a:rPr>
                        <a:t>Tạo</a:t>
                      </a:r>
                      <a:r>
                        <a:rPr lang="en-US" sz="1400">
                          <a:solidFill>
                            <a:schemeClr val="bg2">
                              <a:lumMod val="25000"/>
                            </a:schemeClr>
                          </a:solidFill>
                        </a:rPr>
                        <a:t> </a:t>
                      </a:r>
                      <a:r>
                        <a:rPr lang="en-US" sz="1400" err="1">
                          <a:solidFill>
                            <a:schemeClr val="bg2">
                              <a:lumMod val="25000"/>
                            </a:schemeClr>
                          </a:solidFill>
                        </a:rPr>
                        <a:t>dự</a:t>
                      </a:r>
                      <a:r>
                        <a:rPr lang="en-US" sz="1400">
                          <a:solidFill>
                            <a:schemeClr val="bg2">
                              <a:lumMod val="25000"/>
                            </a:schemeClr>
                          </a:solidFill>
                        </a:rPr>
                        <a:t> </a:t>
                      </a:r>
                      <a:r>
                        <a:rPr lang="en-US" sz="1400" err="1">
                          <a:solidFill>
                            <a:schemeClr val="bg2">
                              <a:lumMod val="25000"/>
                            </a:schemeClr>
                          </a:solidFill>
                        </a:rPr>
                        <a:t>án</a:t>
                      </a:r>
                      <a:endParaRPr lang="en-US" sz="1400">
                        <a:solidFill>
                          <a:schemeClr val="bg2">
                            <a:lumMod val="25000"/>
                          </a:schemeClr>
                        </a:solidFill>
                      </a:endParaRPr>
                    </a:p>
                  </a:txBody>
                  <a:tcPr anchor="ctr">
                    <a:solidFill>
                      <a:schemeClr val="accent1"/>
                    </a:solidFill>
                  </a:tcPr>
                </a:tc>
                <a:extLst>
                  <a:ext uri="{0D108BD9-81ED-4DB2-BD59-A6C34878D82A}">
                    <a16:rowId xmlns:a16="http://schemas.microsoft.com/office/drawing/2014/main" val="10002"/>
                  </a:ext>
                </a:extLst>
              </a:tr>
              <a:tr h="559292">
                <a:tc>
                  <a:txBody>
                    <a:bodyPr/>
                    <a:lstStyle/>
                    <a:p>
                      <a:pPr algn="l"/>
                      <a:r>
                        <a:rPr lang="en-US" sz="1400">
                          <a:solidFill>
                            <a:schemeClr val="bg2">
                              <a:lumMod val="25000"/>
                            </a:schemeClr>
                          </a:solidFill>
                        </a:rPr>
                        <a:t>Lưu trữ tags</a:t>
                      </a:r>
                    </a:p>
                  </a:txBody>
                  <a:tcPr anchor="ctr">
                    <a:solidFill>
                      <a:schemeClr val="accent1"/>
                    </a:solidFill>
                  </a:tcPr>
                </a:tc>
                <a:extLst>
                  <a:ext uri="{0D108BD9-81ED-4DB2-BD59-A6C34878D82A}">
                    <a16:rowId xmlns:a16="http://schemas.microsoft.com/office/drawing/2014/main" val="10003"/>
                  </a:ext>
                </a:extLst>
              </a:tr>
              <a:tr h="559292">
                <a:tc>
                  <a:txBody>
                    <a:bodyPr/>
                    <a:lstStyle/>
                    <a:p>
                      <a:pPr algn="l"/>
                      <a:r>
                        <a:rPr lang="en-US" sz="1400">
                          <a:solidFill>
                            <a:schemeClr val="bg2">
                              <a:lumMod val="25000"/>
                            </a:schemeClr>
                          </a:solidFill>
                        </a:rPr>
                        <a:t>Alarm, Trend, Faceplate</a:t>
                      </a:r>
                    </a:p>
                  </a:txBody>
                  <a:tcPr anchor="ctr">
                    <a:solidFill>
                      <a:schemeClr val="accent1"/>
                    </a:solidFill>
                  </a:tcPr>
                </a:tc>
                <a:extLst>
                  <a:ext uri="{0D108BD9-81ED-4DB2-BD59-A6C34878D82A}">
                    <a16:rowId xmlns:a16="http://schemas.microsoft.com/office/drawing/2014/main" val="10004"/>
                  </a:ext>
                </a:extLst>
              </a:tr>
              <a:tr h="559292">
                <a:tc>
                  <a:txBody>
                    <a:bodyPr/>
                    <a:lstStyle/>
                    <a:p>
                      <a:pPr algn="l"/>
                      <a:r>
                        <a:rPr lang="en-US" sz="1400">
                          <a:solidFill>
                            <a:schemeClr val="bg2">
                              <a:lumMod val="25000"/>
                            </a:schemeClr>
                          </a:solidFill>
                        </a:rPr>
                        <a:t>User administration</a:t>
                      </a:r>
                    </a:p>
                  </a:txBody>
                  <a:tcPr anchor="ctr">
                    <a:solidFill>
                      <a:srgbClr val="FFFF00"/>
                    </a:solidFill>
                  </a:tcPr>
                </a:tc>
                <a:extLst>
                  <a:ext uri="{0D108BD9-81ED-4DB2-BD59-A6C34878D82A}">
                    <a16:rowId xmlns:a16="http://schemas.microsoft.com/office/drawing/2014/main" val="10005"/>
                  </a:ext>
                </a:extLst>
              </a:tr>
              <a:tr h="559292">
                <a:tc>
                  <a:txBody>
                    <a:bodyPr/>
                    <a:lstStyle/>
                    <a:p>
                      <a:r>
                        <a:rPr lang="en-US" sz="1400" b="0">
                          <a:solidFill>
                            <a:schemeClr val="accent6"/>
                          </a:solidFill>
                        </a:rPr>
                        <a:t>Kết nối S7-1200</a:t>
                      </a:r>
                    </a:p>
                  </a:txBody>
                  <a:tcPr anchor="ctr">
                    <a:solidFill>
                      <a:schemeClr val="accent1"/>
                    </a:solidFill>
                  </a:tcPr>
                </a:tc>
                <a:extLst>
                  <a:ext uri="{0D108BD9-81ED-4DB2-BD59-A6C34878D82A}">
                    <a16:rowId xmlns:a16="http://schemas.microsoft.com/office/drawing/2014/main" val="10006"/>
                  </a:ext>
                </a:extLst>
              </a:tr>
            </a:tbl>
          </a:graphicData>
        </a:graphic>
      </p:graphicFrame>
      <p:sp>
        <p:nvSpPr>
          <p:cNvPr id="19" name="Rectangle 18">
            <a:extLst>
              <a:ext uri="{FF2B5EF4-FFF2-40B4-BE49-F238E27FC236}">
                <a16:creationId xmlns:a16="http://schemas.microsoft.com/office/drawing/2014/main" id="{D7907661-047C-4DF7-A0EA-0E69E55792C7}"/>
              </a:ext>
            </a:extLst>
          </p:cNvPr>
          <p:cNvSpPr/>
          <p:nvPr/>
        </p:nvSpPr>
        <p:spPr>
          <a:xfrm>
            <a:off x="2079328" y="445321"/>
            <a:ext cx="5883572" cy="368049"/>
          </a:xfrm>
          <a:prstGeom prst="rect">
            <a:avLst/>
          </a:prstGeom>
        </p:spPr>
        <p:txBody>
          <a:bodyPr wrap="square">
            <a:spAutoFit/>
          </a:bodyPr>
          <a:lstStyle/>
          <a:p>
            <a:pPr marL="682625" indent="-342900" hangingPunct="0">
              <a:lnSpc>
                <a:spcPct val="120000"/>
              </a:lnSpc>
            </a:pPr>
            <a:r>
              <a:rPr lang="en-US" sz="1600" b="1">
                <a:solidFill>
                  <a:srgbClr val="002060"/>
                </a:solidFill>
                <a:latin typeface="+mj-lt"/>
                <a:ea typeface="Times New Roman" panose="02020603050405020304" pitchFamily="18" charset="0"/>
                <a:cs typeface="Times New Roman" panose="02020603050405020304" pitchFamily="18" charset="0"/>
              </a:rPr>
              <a:t>User administration – cài đặt quản trị người dùng</a:t>
            </a:r>
            <a:endParaRPr lang="en-US" sz="1600">
              <a:solidFill>
                <a:srgbClr val="002060"/>
              </a:solidFill>
              <a:latin typeface="+mj-lt"/>
              <a:ea typeface="Times New Roman" panose="02020603050405020304" pitchFamily="18" charset="0"/>
              <a:cs typeface="Arial" pitchFamily="34" charset="0"/>
            </a:endParaRPr>
          </a:p>
        </p:txBody>
      </p:sp>
      <p:sp>
        <p:nvSpPr>
          <p:cNvPr id="7" name="Rectangle 6">
            <a:extLst>
              <a:ext uri="{FF2B5EF4-FFF2-40B4-BE49-F238E27FC236}">
                <a16:creationId xmlns:a16="http://schemas.microsoft.com/office/drawing/2014/main" id="{A8740154-F862-4556-93B7-741777597A7F}"/>
              </a:ext>
            </a:extLst>
          </p:cNvPr>
          <p:cNvSpPr/>
          <p:nvPr/>
        </p:nvSpPr>
        <p:spPr>
          <a:xfrm>
            <a:off x="2390141" y="861004"/>
            <a:ext cx="4439284" cy="1036566"/>
          </a:xfrm>
          <a:prstGeom prst="rect">
            <a:avLst/>
          </a:prstGeom>
        </p:spPr>
        <p:txBody>
          <a:bodyPr wrap="square">
            <a:spAutoFit/>
          </a:bodyPr>
          <a:lstStyle/>
          <a:p>
            <a:pPr marL="685800" marR="0" lvl="0" indent="-285750" algn="just" defTabSz="914400" rtl="0" eaLnBrk="1" fontAlgn="auto" latinLnBrk="0" hangingPunct="0">
              <a:lnSpc>
                <a:spcPct val="120000"/>
              </a:lnSpc>
              <a:spcBef>
                <a:spcPts val="0"/>
              </a:spcBef>
              <a:spcAft>
                <a:spcPts val="0"/>
              </a:spcAft>
              <a:buClrTx/>
              <a:buSzTx/>
              <a:buFont typeface="Wingdings" panose="05000000000000000000" pitchFamily="2" charset="2"/>
              <a:buChar char="Ø"/>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Cài đặt quản trị người dùng thực hiện trong </a:t>
            </a:r>
            <a:r>
              <a:rPr lang="en-US" sz="1300" i="1">
                <a:solidFill>
                  <a:srgbClr val="4D4D4D">
                    <a:lumMod val="50000"/>
                  </a:srgbClr>
                </a:solidFill>
                <a:latin typeface="Calibri"/>
                <a:ea typeface="Times New Roman" panose="02020603050405020304" pitchFamily="18" charset="0"/>
                <a:cs typeface="Times New Roman" panose="02020603050405020304" pitchFamily="18" charset="0"/>
              </a:rPr>
              <a:t>“Runtime setting &gt; User administration”</a:t>
            </a:r>
            <a:r>
              <a:rPr lang="en-US" sz="1300">
                <a:solidFill>
                  <a:srgbClr val="4D4D4D">
                    <a:lumMod val="50000"/>
                  </a:srgbClr>
                </a:solidFill>
                <a:latin typeface="Calibri"/>
                <a:ea typeface="Times New Roman" panose="02020603050405020304" pitchFamily="18" charset="0"/>
                <a:cs typeface="Times New Roman" panose="02020603050405020304" pitchFamily="18" charset="0"/>
              </a:rPr>
              <a:t>.</a:t>
            </a:r>
          </a:p>
          <a:p>
            <a:pPr marL="685800" marR="0" lvl="0" indent="-285750" algn="just" defTabSz="914400" rtl="0" eaLnBrk="1" fontAlgn="auto" latinLnBrk="0" hangingPunct="0">
              <a:lnSpc>
                <a:spcPct val="120000"/>
              </a:lnSpc>
              <a:spcBef>
                <a:spcPts val="0"/>
              </a:spcBef>
              <a:spcAft>
                <a:spcPts val="0"/>
              </a:spcAft>
              <a:buClrTx/>
              <a:buSzTx/>
              <a:buFont typeface="Wingdings" panose="05000000000000000000" pitchFamily="2" charset="2"/>
              <a:buChar char="Ø"/>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Tại đây bạn có thêm các tùy chọn phương thức người dùng đăng nhập thiết bị HMI:</a:t>
            </a:r>
          </a:p>
        </p:txBody>
      </p:sp>
      <p:graphicFrame>
        <p:nvGraphicFramePr>
          <p:cNvPr id="2" name="Table 2">
            <a:extLst>
              <a:ext uri="{FF2B5EF4-FFF2-40B4-BE49-F238E27FC236}">
                <a16:creationId xmlns:a16="http://schemas.microsoft.com/office/drawing/2014/main" id="{5F6BFA17-EE0E-4607-A7D5-A8C45AB80498}"/>
              </a:ext>
            </a:extLst>
          </p:cNvPr>
          <p:cNvGraphicFramePr>
            <a:graphicFrameLocks noGrp="1"/>
          </p:cNvGraphicFramePr>
          <p:nvPr>
            <p:extLst>
              <p:ext uri="{D42A27DB-BD31-4B8C-83A1-F6EECF244321}">
                <p14:modId xmlns:p14="http://schemas.microsoft.com/office/powerpoint/2010/main" val="4033775049"/>
              </p:ext>
            </p:extLst>
          </p:nvPr>
        </p:nvGraphicFramePr>
        <p:xfrm>
          <a:off x="2874918" y="3710095"/>
          <a:ext cx="8612778" cy="1849120"/>
        </p:xfrm>
        <a:graphic>
          <a:graphicData uri="http://schemas.openxmlformats.org/drawingml/2006/table">
            <a:tbl>
              <a:tblPr firstRow="1" bandRow="1">
                <a:tableStyleId>{5C22544A-7EE6-4342-B048-85BDC9FD1C3A}</a:tableStyleId>
              </a:tblPr>
              <a:tblGrid>
                <a:gridCol w="4306389">
                  <a:extLst>
                    <a:ext uri="{9D8B030D-6E8A-4147-A177-3AD203B41FA5}">
                      <a16:colId xmlns:a16="http://schemas.microsoft.com/office/drawing/2014/main" val="197585233"/>
                    </a:ext>
                  </a:extLst>
                </a:gridCol>
                <a:gridCol w="4306389">
                  <a:extLst>
                    <a:ext uri="{9D8B030D-6E8A-4147-A177-3AD203B41FA5}">
                      <a16:colId xmlns:a16="http://schemas.microsoft.com/office/drawing/2014/main" val="2395210443"/>
                    </a:ext>
                  </a:extLst>
                </a:gridCol>
              </a:tblGrid>
              <a:tr h="370840">
                <a:tc>
                  <a:txBody>
                    <a:bodyPr/>
                    <a:lstStyle/>
                    <a:p>
                      <a:pPr algn="ctr"/>
                      <a:r>
                        <a:rPr lang="en-US" sz="1300">
                          <a:solidFill>
                            <a:schemeClr val="accent6">
                              <a:lumMod val="50000"/>
                            </a:schemeClr>
                          </a:solidFill>
                        </a:rPr>
                        <a:t>Dynamic logon</a:t>
                      </a:r>
                    </a:p>
                  </a:txBody>
                  <a:tcPr/>
                </a:tc>
                <a:tc>
                  <a:txBody>
                    <a:bodyPr/>
                    <a:lstStyle/>
                    <a:p>
                      <a:pPr algn="ctr"/>
                      <a:r>
                        <a:rPr lang="en-US" sz="1300">
                          <a:solidFill>
                            <a:schemeClr val="accent6">
                              <a:lumMod val="50000"/>
                            </a:schemeClr>
                          </a:solidFill>
                        </a:rPr>
                        <a:t>SIMATIC logon</a:t>
                      </a:r>
                    </a:p>
                  </a:txBody>
                  <a:tcPr/>
                </a:tc>
                <a:extLst>
                  <a:ext uri="{0D108BD9-81ED-4DB2-BD59-A6C34878D82A}">
                    <a16:rowId xmlns:a16="http://schemas.microsoft.com/office/drawing/2014/main" val="1389979894"/>
                  </a:ext>
                </a:extLst>
              </a:tr>
              <a:tr h="370840">
                <a:tc>
                  <a:txBody>
                    <a:bodyPr/>
                    <a:lstStyle/>
                    <a:p>
                      <a:pPr marL="285750" indent="-285750">
                        <a:buFontTx/>
                        <a:buChar char="-"/>
                      </a:pPr>
                      <a:r>
                        <a:rPr lang="en-US" sz="1300">
                          <a:solidFill>
                            <a:schemeClr val="accent6">
                              <a:lumMod val="50000"/>
                            </a:schemeClr>
                          </a:solidFill>
                        </a:rPr>
                        <a:t>Một tag được gán cho thiết bị HMI và đồng thời giá trị của tag được gán tới một </a:t>
                      </a:r>
                      <a:r>
                        <a:rPr lang="en-US" sz="1300" i="1">
                          <a:solidFill>
                            <a:schemeClr val="accent6">
                              <a:lumMod val="50000"/>
                            </a:schemeClr>
                          </a:solidFill>
                        </a:rPr>
                        <a:t>User.</a:t>
                      </a:r>
                    </a:p>
                    <a:p>
                      <a:pPr marL="285750" indent="-285750">
                        <a:buFontTx/>
                        <a:buChar char="-"/>
                      </a:pPr>
                      <a:r>
                        <a:rPr lang="en-US" sz="1300" i="0">
                          <a:solidFill>
                            <a:schemeClr val="accent6">
                              <a:lumMod val="50000"/>
                            </a:schemeClr>
                          </a:solidFill>
                        </a:rPr>
                        <a:t>User đăng nhập vào runtime bằng cách cài đặt giá trị có tag trên thiết bị HMI. (Ví dụ: Khóa từ, công tắc xoay…)</a:t>
                      </a:r>
                    </a:p>
                    <a:p>
                      <a:pPr marL="285750" indent="-285750">
                        <a:buFontTx/>
                        <a:buChar char="-"/>
                      </a:pPr>
                      <a:r>
                        <a:rPr lang="en-US" sz="1300" i="0">
                          <a:solidFill>
                            <a:schemeClr val="accent6">
                              <a:lumMod val="50000"/>
                            </a:schemeClr>
                          </a:solidFill>
                        </a:rPr>
                        <a:t>Thời gian tự động đăng xuất không còn tác dụng với người dùng.</a:t>
                      </a:r>
                    </a:p>
                  </a:txBody>
                  <a:tcPr/>
                </a:tc>
                <a:tc>
                  <a:txBody>
                    <a:bodyPr/>
                    <a:lstStyle/>
                    <a:p>
                      <a:pPr marL="285750" indent="-285750">
                        <a:buFontTx/>
                        <a:buChar char="-"/>
                      </a:pPr>
                      <a:r>
                        <a:rPr lang="en-US" sz="1300">
                          <a:solidFill>
                            <a:schemeClr val="accent6">
                              <a:lumMod val="50000"/>
                            </a:schemeClr>
                          </a:solidFill>
                        </a:rPr>
                        <a:t>Nếu SIMATIC Logon được lựa chọn, các users được tạo trong </a:t>
                      </a:r>
                      <a:r>
                        <a:rPr lang="en-US" sz="1300" i="1">
                          <a:solidFill>
                            <a:schemeClr val="accent6">
                              <a:lumMod val="50000"/>
                            </a:schemeClr>
                          </a:solidFill>
                        </a:rPr>
                        <a:t>“User administration” </a:t>
                      </a:r>
                      <a:r>
                        <a:rPr lang="en-US" sz="1300" i="0">
                          <a:solidFill>
                            <a:schemeClr val="accent6">
                              <a:lumMod val="50000"/>
                            </a:schemeClr>
                          </a:solidFill>
                        </a:rPr>
                        <a:t>sẽ được bỏ qua. Vùng làm việc “Users” không còn hiển thị.</a:t>
                      </a:r>
                    </a:p>
                    <a:p>
                      <a:pPr marL="285750" indent="-285750">
                        <a:buFontTx/>
                        <a:buChar char="-"/>
                      </a:pPr>
                      <a:r>
                        <a:rPr lang="en-US" sz="1300">
                          <a:solidFill>
                            <a:schemeClr val="accent6">
                              <a:lumMod val="50000"/>
                            </a:schemeClr>
                          </a:solidFill>
                        </a:rPr>
                        <a:t> Chỉ những nhóm người dung có cài đặt đồng ý với tên của nhớm Windows là quan trọng.</a:t>
                      </a:r>
                    </a:p>
                    <a:p>
                      <a:pPr marL="285750" indent="-285750">
                        <a:buFontTx/>
                        <a:buChar char="-"/>
                      </a:pPr>
                      <a:r>
                        <a:rPr lang="en-US" sz="1300">
                          <a:solidFill>
                            <a:schemeClr val="accent6">
                              <a:lumMod val="50000"/>
                            </a:schemeClr>
                          </a:solidFill>
                        </a:rPr>
                        <a:t>Nếu sử dụng SIMATIC Logon, bạn không thể sử dụng tùy chọn “</a:t>
                      </a:r>
                      <a:r>
                        <a:rPr lang="en-US" sz="1300" i="1">
                          <a:solidFill>
                            <a:schemeClr val="accent6">
                              <a:lumMod val="50000"/>
                            </a:schemeClr>
                          </a:solidFill>
                        </a:rPr>
                        <a:t>Automatic Logon”.</a:t>
                      </a:r>
                      <a:endParaRPr lang="en-US" sz="1300">
                        <a:solidFill>
                          <a:schemeClr val="accent6">
                            <a:lumMod val="50000"/>
                          </a:schemeClr>
                        </a:solidFill>
                      </a:endParaRPr>
                    </a:p>
                  </a:txBody>
                  <a:tcPr/>
                </a:tc>
                <a:extLst>
                  <a:ext uri="{0D108BD9-81ED-4DB2-BD59-A6C34878D82A}">
                    <a16:rowId xmlns:a16="http://schemas.microsoft.com/office/drawing/2014/main" val="2753793943"/>
                  </a:ext>
                </a:extLst>
              </a:tr>
            </a:tbl>
          </a:graphicData>
        </a:graphic>
      </p:graphicFrame>
      <p:pic>
        <p:nvPicPr>
          <p:cNvPr id="4" name="Picture 3">
            <a:extLst>
              <a:ext uri="{FF2B5EF4-FFF2-40B4-BE49-F238E27FC236}">
                <a16:creationId xmlns:a16="http://schemas.microsoft.com/office/drawing/2014/main" id="{ADC6E919-D748-4CCB-A3D9-44D63793198F}"/>
              </a:ext>
            </a:extLst>
          </p:cNvPr>
          <p:cNvPicPr>
            <a:picLocks noChangeAspect="1"/>
          </p:cNvPicPr>
          <p:nvPr/>
        </p:nvPicPr>
        <p:blipFill>
          <a:blip r:embed="rId3"/>
          <a:stretch>
            <a:fillRect/>
          </a:stretch>
        </p:blipFill>
        <p:spPr>
          <a:xfrm>
            <a:off x="7153275" y="861452"/>
            <a:ext cx="4334421" cy="1708822"/>
          </a:xfrm>
          <a:prstGeom prst="rect">
            <a:avLst/>
          </a:prstGeom>
        </p:spPr>
      </p:pic>
    </p:spTree>
    <p:extLst>
      <p:ext uri="{BB962C8B-B14F-4D97-AF65-F5344CB8AC3E}">
        <p14:creationId xmlns:p14="http://schemas.microsoft.com/office/powerpoint/2010/main" val="4012914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id="{A1646F19-C361-4D0C-9FFD-37B543B8C020}"/>
              </a:ext>
            </a:extLst>
          </p:cNvPr>
          <p:cNvGraphicFramePr>
            <a:graphicFrameLocks/>
          </p:cNvGraphicFramePr>
          <p:nvPr/>
        </p:nvGraphicFramePr>
        <p:xfrm>
          <a:off x="53340" y="492955"/>
          <a:ext cx="2336801" cy="3915044"/>
        </p:xfrm>
        <a:graphic>
          <a:graphicData uri="http://schemas.openxmlformats.org/drawingml/2006/table">
            <a:tbl>
              <a:tblPr firstRow="1" bandRow="1">
                <a:tableStyleId>{5C22544A-7EE6-4342-B048-85BDC9FD1C3A}</a:tableStyleId>
              </a:tblPr>
              <a:tblGrid>
                <a:gridCol w="2336801">
                  <a:extLst>
                    <a:ext uri="{9D8B030D-6E8A-4147-A177-3AD203B41FA5}">
                      <a16:colId xmlns:a16="http://schemas.microsoft.com/office/drawing/2014/main" val="20000"/>
                    </a:ext>
                  </a:extLst>
                </a:gridCol>
              </a:tblGrid>
              <a:tr h="559292">
                <a:tc>
                  <a:txBody>
                    <a:bodyPr/>
                    <a:lstStyle/>
                    <a:p>
                      <a:pPr algn="l"/>
                      <a:r>
                        <a:rPr lang="en-US" sz="1400">
                          <a:solidFill>
                            <a:schemeClr val="bg2">
                              <a:lumMod val="25000"/>
                            </a:schemeClr>
                          </a:solidFill>
                        </a:rPr>
                        <a:t>WINCC PROFESSIONAL</a:t>
                      </a:r>
                    </a:p>
                  </a:txBody>
                  <a:tcPr anchor="ctr">
                    <a:solidFill>
                      <a:schemeClr val="accent1"/>
                    </a:solidFill>
                  </a:tcPr>
                </a:tc>
                <a:extLst>
                  <a:ext uri="{0D108BD9-81ED-4DB2-BD59-A6C34878D82A}">
                    <a16:rowId xmlns:a16="http://schemas.microsoft.com/office/drawing/2014/main" val="10000"/>
                  </a:ext>
                </a:extLst>
              </a:tr>
              <a:tr h="559292">
                <a:tc>
                  <a:txBody>
                    <a:bodyPr/>
                    <a:lstStyle/>
                    <a:p>
                      <a:pPr algn="l"/>
                      <a:r>
                        <a:rPr lang="en-US" sz="1400" err="1">
                          <a:solidFill>
                            <a:schemeClr val="bg2">
                              <a:lumMod val="25000"/>
                            </a:schemeClr>
                          </a:solidFill>
                        </a:rPr>
                        <a:t>Giới</a:t>
                      </a:r>
                      <a:r>
                        <a:rPr lang="en-US" sz="1400">
                          <a:solidFill>
                            <a:schemeClr val="bg2">
                              <a:lumMod val="25000"/>
                            </a:schemeClr>
                          </a:solidFill>
                        </a:rPr>
                        <a:t> </a:t>
                      </a:r>
                      <a:r>
                        <a:rPr lang="en-US" sz="1400" err="1">
                          <a:solidFill>
                            <a:schemeClr val="bg2">
                              <a:lumMod val="25000"/>
                            </a:schemeClr>
                          </a:solidFill>
                        </a:rPr>
                        <a:t>thiệu</a:t>
                      </a:r>
                      <a:endParaRPr lang="en-US" sz="1400">
                        <a:solidFill>
                          <a:schemeClr val="bg2">
                            <a:lumMod val="25000"/>
                          </a:schemeClr>
                        </a:solidFill>
                      </a:endParaRPr>
                    </a:p>
                  </a:txBody>
                  <a:tcPr anchor="ctr">
                    <a:solidFill>
                      <a:schemeClr val="accent1"/>
                    </a:solidFill>
                  </a:tcPr>
                </a:tc>
                <a:extLst>
                  <a:ext uri="{0D108BD9-81ED-4DB2-BD59-A6C34878D82A}">
                    <a16:rowId xmlns:a16="http://schemas.microsoft.com/office/drawing/2014/main" val="10001"/>
                  </a:ext>
                </a:extLst>
              </a:tr>
              <a:tr h="5592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err="1">
                          <a:solidFill>
                            <a:schemeClr val="bg2">
                              <a:lumMod val="25000"/>
                            </a:schemeClr>
                          </a:solidFill>
                        </a:rPr>
                        <a:t>Tạo</a:t>
                      </a:r>
                      <a:r>
                        <a:rPr lang="en-US" sz="1400">
                          <a:solidFill>
                            <a:schemeClr val="bg2">
                              <a:lumMod val="25000"/>
                            </a:schemeClr>
                          </a:solidFill>
                        </a:rPr>
                        <a:t> </a:t>
                      </a:r>
                      <a:r>
                        <a:rPr lang="en-US" sz="1400" err="1">
                          <a:solidFill>
                            <a:schemeClr val="bg2">
                              <a:lumMod val="25000"/>
                            </a:schemeClr>
                          </a:solidFill>
                        </a:rPr>
                        <a:t>dự</a:t>
                      </a:r>
                      <a:r>
                        <a:rPr lang="en-US" sz="1400">
                          <a:solidFill>
                            <a:schemeClr val="bg2">
                              <a:lumMod val="25000"/>
                            </a:schemeClr>
                          </a:solidFill>
                        </a:rPr>
                        <a:t> </a:t>
                      </a:r>
                      <a:r>
                        <a:rPr lang="en-US" sz="1400" err="1">
                          <a:solidFill>
                            <a:schemeClr val="bg2">
                              <a:lumMod val="25000"/>
                            </a:schemeClr>
                          </a:solidFill>
                        </a:rPr>
                        <a:t>án</a:t>
                      </a:r>
                      <a:endParaRPr lang="en-US" sz="1400">
                        <a:solidFill>
                          <a:schemeClr val="bg2">
                            <a:lumMod val="25000"/>
                          </a:schemeClr>
                        </a:solidFill>
                      </a:endParaRPr>
                    </a:p>
                  </a:txBody>
                  <a:tcPr anchor="ctr">
                    <a:solidFill>
                      <a:schemeClr val="accent1"/>
                    </a:solidFill>
                  </a:tcPr>
                </a:tc>
                <a:extLst>
                  <a:ext uri="{0D108BD9-81ED-4DB2-BD59-A6C34878D82A}">
                    <a16:rowId xmlns:a16="http://schemas.microsoft.com/office/drawing/2014/main" val="10002"/>
                  </a:ext>
                </a:extLst>
              </a:tr>
              <a:tr h="559292">
                <a:tc>
                  <a:txBody>
                    <a:bodyPr/>
                    <a:lstStyle/>
                    <a:p>
                      <a:pPr algn="l"/>
                      <a:r>
                        <a:rPr lang="en-US" sz="1400">
                          <a:solidFill>
                            <a:schemeClr val="bg2">
                              <a:lumMod val="25000"/>
                            </a:schemeClr>
                          </a:solidFill>
                        </a:rPr>
                        <a:t>Lưu trữ tags</a:t>
                      </a:r>
                    </a:p>
                  </a:txBody>
                  <a:tcPr anchor="ctr">
                    <a:solidFill>
                      <a:schemeClr val="accent1"/>
                    </a:solidFill>
                  </a:tcPr>
                </a:tc>
                <a:extLst>
                  <a:ext uri="{0D108BD9-81ED-4DB2-BD59-A6C34878D82A}">
                    <a16:rowId xmlns:a16="http://schemas.microsoft.com/office/drawing/2014/main" val="10003"/>
                  </a:ext>
                </a:extLst>
              </a:tr>
              <a:tr h="559292">
                <a:tc>
                  <a:txBody>
                    <a:bodyPr/>
                    <a:lstStyle/>
                    <a:p>
                      <a:pPr algn="l"/>
                      <a:r>
                        <a:rPr lang="en-US" sz="1400">
                          <a:solidFill>
                            <a:schemeClr val="bg2">
                              <a:lumMod val="25000"/>
                            </a:schemeClr>
                          </a:solidFill>
                        </a:rPr>
                        <a:t>Alarm, Trend, Faceplate</a:t>
                      </a:r>
                    </a:p>
                  </a:txBody>
                  <a:tcPr anchor="ctr">
                    <a:solidFill>
                      <a:schemeClr val="accent1"/>
                    </a:solidFill>
                  </a:tcPr>
                </a:tc>
                <a:extLst>
                  <a:ext uri="{0D108BD9-81ED-4DB2-BD59-A6C34878D82A}">
                    <a16:rowId xmlns:a16="http://schemas.microsoft.com/office/drawing/2014/main" val="10004"/>
                  </a:ext>
                </a:extLst>
              </a:tr>
              <a:tr h="559292">
                <a:tc>
                  <a:txBody>
                    <a:bodyPr/>
                    <a:lstStyle/>
                    <a:p>
                      <a:pPr algn="l"/>
                      <a:r>
                        <a:rPr lang="en-US" sz="1400">
                          <a:solidFill>
                            <a:schemeClr val="bg2">
                              <a:lumMod val="25000"/>
                            </a:schemeClr>
                          </a:solidFill>
                        </a:rPr>
                        <a:t>User administration</a:t>
                      </a:r>
                    </a:p>
                  </a:txBody>
                  <a:tcPr anchor="ctr">
                    <a:solidFill>
                      <a:srgbClr val="FFFF00"/>
                    </a:solidFill>
                  </a:tcPr>
                </a:tc>
                <a:extLst>
                  <a:ext uri="{0D108BD9-81ED-4DB2-BD59-A6C34878D82A}">
                    <a16:rowId xmlns:a16="http://schemas.microsoft.com/office/drawing/2014/main" val="10005"/>
                  </a:ext>
                </a:extLst>
              </a:tr>
              <a:tr h="559292">
                <a:tc>
                  <a:txBody>
                    <a:bodyPr/>
                    <a:lstStyle/>
                    <a:p>
                      <a:r>
                        <a:rPr lang="en-US" sz="1400" b="0">
                          <a:solidFill>
                            <a:schemeClr val="accent6"/>
                          </a:solidFill>
                        </a:rPr>
                        <a:t>Kết nối S7-1200</a:t>
                      </a:r>
                    </a:p>
                  </a:txBody>
                  <a:tcPr anchor="ctr">
                    <a:solidFill>
                      <a:schemeClr val="accent1"/>
                    </a:solidFill>
                  </a:tcPr>
                </a:tc>
                <a:extLst>
                  <a:ext uri="{0D108BD9-81ED-4DB2-BD59-A6C34878D82A}">
                    <a16:rowId xmlns:a16="http://schemas.microsoft.com/office/drawing/2014/main" val="10006"/>
                  </a:ext>
                </a:extLst>
              </a:tr>
            </a:tbl>
          </a:graphicData>
        </a:graphic>
      </p:graphicFrame>
      <p:sp>
        <p:nvSpPr>
          <p:cNvPr id="19" name="Rectangle 18">
            <a:extLst>
              <a:ext uri="{FF2B5EF4-FFF2-40B4-BE49-F238E27FC236}">
                <a16:creationId xmlns:a16="http://schemas.microsoft.com/office/drawing/2014/main" id="{D7907661-047C-4DF7-A0EA-0E69E55792C7}"/>
              </a:ext>
            </a:extLst>
          </p:cNvPr>
          <p:cNvSpPr/>
          <p:nvPr/>
        </p:nvSpPr>
        <p:spPr>
          <a:xfrm>
            <a:off x="2079328" y="445321"/>
            <a:ext cx="5883572" cy="368049"/>
          </a:xfrm>
          <a:prstGeom prst="rect">
            <a:avLst/>
          </a:prstGeom>
        </p:spPr>
        <p:txBody>
          <a:bodyPr wrap="square">
            <a:spAutoFit/>
          </a:bodyPr>
          <a:lstStyle/>
          <a:p>
            <a:pPr marL="682625" indent="-342900" hangingPunct="0">
              <a:lnSpc>
                <a:spcPct val="120000"/>
              </a:lnSpc>
            </a:pPr>
            <a:r>
              <a:rPr lang="en-US" sz="1600" b="1">
                <a:solidFill>
                  <a:srgbClr val="002060"/>
                </a:solidFill>
                <a:latin typeface="+mj-lt"/>
                <a:ea typeface="Times New Roman" panose="02020603050405020304" pitchFamily="18" charset="0"/>
                <a:cs typeface="Times New Roman" panose="02020603050405020304" pitchFamily="18" charset="0"/>
              </a:rPr>
              <a:t>User administration – các nhóm mục tiêu</a:t>
            </a:r>
            <a:endParaRPr lang="en-US" sz="1600">
              <a:solidFill>
                <a:srgbClr val="002060"/>
              </a:solidFill>
              <a:latin typeface="+mj-lt"/>
              <a:ea typeface="Times New Roman" panose="02020603050405020304" pitchFamily="18" charset="0"/>
              <a:cs typeface="Arial" pitchFamily="34" charset="0"/>
            </a:endParaRPr>
          </a:p>
        </p:txBody>
      </p:sp>
      <p:sp>
        <p:nvSpPr>
          <p:cNvPr id="7" name="Rectangle 6">
            <a:extLst>
              <a:ext uri="{FF2B5EF4-FFF2-40B4-BE49-F238E27FC236}">
                <a16:creationId xmlns:a16="http://schemas.microsoft.com/office/drawing/2014/main" id="{A8740154-F862-4556-93B7-741777597A7F}"/>
              </a:ext>
            </a:extLst>
          </p:cNvPr>
          <p:cNvSpPr/>
          <p:nvPr/>
        </p:nvSpPr>
        <p:spPr>
          <a:xfrm>
            <a:off x="2390141" y="861004"/>
            <a:ext cx="8612778" cy="316369"/>
          </a:xfrm>
          <a:prstGeom prst="rect">
            <a:avLst/>
          </a:prstGeom>
        </p:spPr>
        <p:txBody>
          <a:bodyPr wrap="square">
            <a:spAutoFit/>
          </a:bodyPr>
          <a:lstStyle/>
          <a:p>
            <a:pPr marL="685800" marR="0" lvl="0" indent="-285750" algn="just" defTabSz="914400" rtl="0" eaLnBrk="1" fontAlgn="auto" latinLnBrk="0" hangingPunct="0">
              <a:lnSpc>
                <a:spcPct val="120000"/>
              </a:lnSpc>
              <a:spcBef>
                <a:spcPts val="0"/>
              </a:spcBef>
              <a:spcAft>
                <a:spcPts val="0"/>
              </a:spcAft>
              <a:buClrTx/>
              <a:buSzTx/>
              <a:buFont typeface="Wingdings" panose="05000000000000000000" pitchFamily="2" charset="2"/>
              <a:buChar char="Ø"/>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Các nhóm mục tiêu đóng vai trò là ví dụ cho các nhóm người dùng khác nhau, người sử dụng quản trị người dùng:</a:t>
            </a:r>
          </a:p>
        </p:txBody>
      </p:sp>
      <p:sp>
        <p:nvSpPr>
          <p:cNvPr id="3" name="Rectangle: Rounded Corners 2">
            <a:extLst>
              <a:ext uri="{FF2B5EF4-FFF2-40B4-BE49-F238E27FC236}">
                <a16:creationId xmlns:a16="http://schemas.microsoft.com/office/drawing/2014/main" id="{44CD334F-6B85-41B4-B4FB-A89DF5A17E58}"/>
              </a:ext>
            </a:extLst>
          </p:cNvPr>
          <p:cNvSpPr/>
          <p:nvPr/>
        </p:nvSpPr>
        <p:spPr>
          <a:xfrm>
            <a:off x="2924175" y="1613465"/>
            <a:ext cx="8078744" cy="49156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300">
                <a:solidFill>
                  <a:schemeClr val="accent6">
                    <a:lumMod val="50000"/>
                  </a:schemeClr>
                </a:solidFill>
              </a:rPr>
              <a:t>Administrator OEM: Là người tạo Users, User groups và Authorization cho Runtime.</a:t>
            </a:r>
          </a:p>
        </p:txBody>
      </p:sp>
      <p:sp>
        <p:nvSpPr>
          <p:cNvPr id="8" name="Rectangle: Rounded Corners 7">
            <a:extLst>
              <a:ext uri="{FF2B5EF4-FFF2-40B4-BE49-F238E27FC236}">
                <a16:creationId xmlns:a16="http://schemas.microsoft.com/office/drawing/2014/main" id="{278B5B22-A567-4F56-AB7E-82E43597D940}"/>
              </a:ext>
            </a:extLst>
          </p:cNvPr>
          <p:cNvSpPr/>
          <p:nvPr/>
        </p:nvSpPr>
        <p:spPr>
          <a:xfrm>
            <a:off x="2924175" y="2586876"/>
            <a:ext cx="8078744" cy="49156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300">
                <a:solidFill>
                  <a:schemeClr val="accent6">
                    <a:lumMod val="50000"/>
                  </a:schemeClr>
                </a:solidFill>
              </a:rPr>
              <a:t>Administrator RT: Là người quản lý User trong Runtime bằng công cụ </a:t>
            </a:r>
            <a:r>
              <a:rPr lang="en-US" sz="1300" i="1">
                <a:solidFill>
                  <a:schemeClr val="accent6">
                    <a:lumMod val="50000"/>
                  </a:schemeClr>
                </a:solidFill>
              </a:rPr>
              <a:t>“User view”.</a:t>
            </a:r>
            <a:endParaRPr lang="en-US" sz="1300">
              <a:solidFill>
                <a:schemeClr val="accent6">
                  <a:lumMod val="50000"/>
                </a:schemeClr>
              </a:solidFill>
            </a:endParaRPr>
          </a:p>
        </p:txBody>
      </p:sp>
      <p:sp>
        <p:nvSpPr>
          <p:cNvPr id="9" name="Rectangle: Rounded Corners 8">
            <a:extLst>
              <a:ext uri="{FF2B5EF4-FFF2-40B4-BE49-F238E27FC236}">
                <a16:creationId xmlns:a16="http://schemas.microsoft.com/office/drawing/2014/main" id="{792D7B2C-3DF0-4CB4-ACFB-5980CBE70E27}"/>
              </a:ext>
            </a:extLst>
          </p:cNvPr>
          <p:cNvSpPr/>
          <p:nvPr/>
        </p:nvSpPr>
        <p:spPr>
          <a:xfrm>
            <a:off x="2924175" y="3560287"/>
            <a:ext cx="8078744" cy="49156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300">
                <a:solidFill>
                  <a:schemeClr val="accent6">
                    <a:lumMod val="50000"/>
                  </a:schemeClr>
                </a:solidFill>
              </a:rPr>
              <a:t>Project engineer: Là người gán Authorization cho các User groups trong hệ thống Engineering. Cũng có thể cấu hình Authorization cho đối tượng.</a:t>
            </a:r>
          </a:p>
        </p:txBody>
      </p:sp>
      <p:sp>
        <p:nvSpPr>
          <p:cNvPr id="10" name="Rectangle: Rounded Corners 9">
            <a:extLst>
              <a:ext uri="{FF2B5EF4-FFF2-40B4-BE49-F238E27FC236}">
                <a16:creationId xmlns:a16="http://schemas.microsoft.com/office/drawing/2014/main" id="{C18AC5C5-218A-43B5-A514-A46C35E93DF6}"/>
              </a:ext>
            </a:extLst>
          </p:cNvPr>
          <p:cNvSpPr/>
          <p:nvPr/>
        </p:nvSpPr>
        <p:spPr>
          <a:xfrm>
            <a:off x="2924175" y="4533698"/>
            <a:ext cx="8078744" cy="49156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300">
                <a:solidFill>
                  <a:schemeClr val="accent6">
                    <a:lumMod val="50000"/>
                  </a:schemeClr>
                </a:solidFill>
              </a:rPr>
              <a:t>Operator: Là người đăng nhập trong Runtime. Bạn chỉ có thể truy cập một đối tượng được bảo vệ, nếu bạn có quyền được yêu cầu.</a:t>
            </a:r>
          </a:p>
        </p:txBody>
      </p:sp>
    </p:spTree>
    <p:extLst>
      <p:ext uri="{BB962C8B-B14F-4D97-AF65-F5344CB8AC3E}">
        <p14:creationId xmlns:p14="http://schemas.microsoft.com/office/powerpoint/2010/main" val="363552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22C8429-8FC7-4F37-A7F1-88B6E1099DED}"/>
              </a:ext>
            </a:extLst>
          </p:cNvPr>
          <p:cNvSpPr/>
          <p:nvPr/>
        </p:nvSpPr>
        <p:spPr>
          <a:xfrm>
            <a:off x="2079328" y="445321"/>
            <a:ext cx="5178721" cy="368049"/>
          </a:xfrm>
          <a:prstGeom prst="rect">
            <a:avLst/>
          </a:prstGeom>
        </p:spPr>
        <p:txBody>
          <a:bodyPr wrap="square">
            <a:spAutoFit/>
          </a:bodyPr>
          <a:lstStyle/>
          <a:p>
            <a:pPr marL="682625" indent="-342900" hangingPunct="0">
              <a:lnSpc>
                <a:spcPct val="120000"/>
              </a:lnSpc>
            </a:pPr>
            <a:r>
              <a:rPr lang="en-US" sz="1600" b="1">
                <a:solidFill>
                  <a:srgbClr val="002060"/>
                </a:solidFill>
                <a:latin typeface="+mj-lt"/>
                <a:ea typeface="Times New Roman" panose="02020603050405020304" pitchFamily="18" charset="0"/>
                <a:cs typeface="Times New Roman" panose="02020603050405020304" pitchFamily="18" charset="0"/>
              </a:rPr>
              <a:t>Tạo trang giao diện</a:t>
            </a:r>
            <a:endParaRPr lang="en-US" sz="1600">
              <a:solidFill>
                <a:srgbClr val="002060"/>
              </a:solidFill>
              <a:latin typeface="+mj-lt"/>
              <a:ea typeface="Times New Roman" panose="02020603050405020304" pitchFamily="18" charset="0"/>
              <a:cs typeface="Arial" pitchFamily="34" charset="0"/>
            </a:endParaRPr>
          </a:p>
        </p:txBody>
      </p:sp>
      <p:sp>
        <p:nvSpPr>
          <p:cNvPr id="21" name="Rectangle 20">
            <a:extLst>
              <a:ext uri="{FF2B5EF4-FFF2-40B4-BE49-F238E27FC236}">
                <a16:creationId xmlns:a16="http://schemas.microsoft.com/office/drawing/2014/main" id="{3A18B37F-0527-4ED3-90F5-63775A2D4393}"/>
              </a:ext>
            </a:extLst>
          </p:cNvPr>
          <p:cNvSpPr/>
          <p:nvPr/>
        </p:nvSpPr>
        <p:spPr>
          <a:xfrm>
            <a:off x="2380102" y="813370"/>
            <a:ext cx="8897498" cy="1036566"/>
          </a:xfrm>
          <a:prstGeom prst="rect">
            <a:avLst/>
          </a:prstGeom>
        </p:spPr>
        <p:txBody>
          <a:bodyPr wrap="square">
            <a:spAutoFit/>
          </a:bodyPr>
          <a:lstStyle/>
          <a:p>
            <a:pPr marL="747713" marR="0" indent="-285750" algn="just" hangingPunct="0">
              <a:lnSpc>
                <a:spcPct val="120000"/>
              </a:lnSpc>
              <a:spcBef>
                <a:spcPts val="0"/>
              </a:spcBef>
              <a:spcAft>
                <a:spcPts val="0"/>
              </a:spcAft>
              <a:buFont typeface="Wingdings" panose="05000000000000000000" pitchFamily="2" charset="2"/>
              <a:buChar char="§"/>
            </a:pPr>
            <a:r>
              <a:rPr lang="en-US" sz="1300">
                <a:solidFill>
                  <a:schemeClr val="accent6">
                    <a:lumMod val="50000"/>
                  </a:schemeClr>
                </a:solidFill>
                <a:ea typeface="Times New Roman" panose="02020603050405020304" pitchFamily="18" charset="0"/>
                <a:cs typeface="Times New Roman" panose="02020603050405020304" pitchFamily="18" charset="0"/>
              </a:rPr>
              <a:t>Trong WinCC Professional bạn tạo các màn hình mà người vận hành có thể sử dụng để điều khiển và giám sát máy mọc, các khu vực trong nhà máy.</a:t>
            </a:r>
          </a:p>
          <a:p>
            <a:pPr marL="747713" marR="0" indent="-285750" algn="just" hangingPunct="0">
              <a:lnSpc>
                <a:spcPct val="120000"/>
              </a:lnSpc>
              <a:spcBef>
                <a:spcPts val="0"/>
              </a:spcBef>
              <a:spcAft>
                <a:spcPts val="0"/>
              </a:spcAft>
              <a:buFont typeface="Wingdings" panose="05000000000000000000" pitchFamily="2" charset="2"/>
              <a:buChar char="§"/>
            </a:pPr>
            <a:r>
              <a:rPr lang="en-US" sz="1300">
                <a:solidFill>
                  <a:schemeClr val="accent6">
                    <a:lumMod val="50000"/>
                  </a:schemeClr>
                </a:solidFill>
                <a:ea typeface="Times New Roman" panose="02020603050405020304" pitchFamily="18" charset="0"/>
                <a:cs typeface="Times New Roman" panose="02020603050405020304" pitchFamily="18" charset="0"/>
              </a:rPr>
              <a:t>Khi bạn tạo màn hình, các đối tượng mẫu hỗ trợ bạn hình dung quy trình, tạo hình ảnh về nhà máy của bạn và xác định giá trị quy trình.</a:t>
            </a:r>
          </a:p>
        </p:txBody>
      </p:sp>
      <p:pic>
        <p:nvPicPr>
          <p:cNvPr id="3" name="Picture 2" descr="Diagram&#10;&#10;Description automatically generated">
            <a:extLst>
              <a:ext uri="{FF2B5EF4-FFF2-40B4-BE49-F238E27FC236}">
                <a16:creationId xmlns:a16="http://schemas.microsoft.com/office/drawing/2014/main" id="{C14E0AF9-D96D-458D-A28D-C379D46361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3535" y="1964151"/>
            <a:ext cx="7329027" cy="4352925"/>
          </a:xfrm>
          <a:prstGeom prst="rect">
            <a:avLst/>
          </a:prstGeom>
          <a:ln w="12700">
            <a:solidFill>
              <a:schemeClr val="bg1">
                <a:lumMod val="75000"/>
              </a:schemeClr>
            </a:solidFill>
          </a:ln>
        </p:spPr>
      </p:pic>
      <p:sp>
        <p:nvSpPr>
          <p:cNvPr id="22" name="Rectangle 21">
            <a:extLst>
              <a:ext uri="{FF2B5EF4-FFF2-40B4-BE49-F238E27FC236}">
                <a16:creationId xmlns:a16="http://schemas.microsoft.com/office/drawing/2014/main" id="{664848F7-3798-4D46-B0D7-EF93A11F3F9B}"/>
              </a:ext>
            </a:extLst>
          </p:cNvPr>
          <p:cNvSpPr/>
          <p:nvPr/>
        </p:nvSpPr>
        <p:spPr>
          <a:xfrm>
            <a:off x="4176711" y="6317076"/>
            <a:ext cx="6162674" cy="316369"/>
          </a:xfrm>
          <a:prstGeom prst="rect">
            <a:avLst/>
          </a:prstGeom>
        </p:spPr>
        <p:txBody>
          <a:bodyPr wrap="square">
            <a:spAutoFit/>
          </a:bodyPr>
          <a:lstStyle/>
          <a:p>
            <a:pPr marL="461963" marR="0" algn="just" hangingPunct="0">
              <a:lnSpc>
                <a:spcPct val="120000"/>
              </a:lnSpc>
              <a:spcBef>
                <a:spcPts val="0"/>
              </a:spcBef>
              <a:spcAft>
                <a:spcPts val="0"/>
              </a:spcAft>
            </a:pPr>
            <a:r>
              <a:rPr lang="en-US" sz="1300" i="1">
                <a:solidFill>
                  <a:schemeClr val="accent6">
                    <a:lumMod val="50000"/>
                  </a:schemeClr>
                </a:solidFill>
                <a:ea typeface="Times New Roman" panose="02020603050405020304" pitchFamily="18" charset="0"/>
                <a:cs typeface="Times New Roman" panose="02020603050405020304" pitchFamily="18" charset="0"/>
              </a:rPr>
              <a:t>Hình minh họa giao diện vận hành và giám sát nồi sôi hoa trong nhà máy bia</a:t>
            </a:r>
          </a:p>
        </p:txBody>
      </p:sp>
      <p:graphicFrame>
        <p:nvGraphicFramePr>
          <p:cNvPr id="23" name="Table 22">
            <a:extLst>
              <a:ext uri="{FF2B5EF4-FFF2-40B4-BE49-F238E27FC236}">
                <a16:creationId xmlns:a16="http://schemas.microsoft.com/office/drawing/2014/main" id="{EC52BA43-DF77-4789-907E-80F5B73A5008}"/>
              </a:ext>
            </a:extLst>
          </p:cNvPr>
          <p:cNvGraphicFramePr>
            <a:graphicFrameLocks noGrp="1"/>
          </p:cNvGraphicFramePr>
          <p:nvPr>
            <p:extLst>
              <p:ext uri="{D42A27DB-BD31-4B8C-83A1-F6EECF244321}">
                <p14:modId xmlns:p14="http://schemas.microsoft.com/office/powerpoint/2010/main" val="1450721557"/>
              </p:ext>
            </p:extLst>
          </p:nvPr>
        </p:nvGraphicFramePr>
        <p:xfrm>
          <a:off x="53340" y="492955"/>
          <a:ext cx="2336801" cy="3915044"/>
        </p:xfrm>
        <a:graphic>
          <a:graphicData uri="http://schemas.openxmlformats.org/drawingml/2006/table">
            <a:tbl>
              <a:tblPr firstRow="1" bandRow="1">
                <a:tableStyleId>{5C22544A-7EE6-4342-B048-85BDC9FD1C3A}</a:tableStyleId>
              </a:tblPr>
              <a:tblGrid>
                <a:gridCol w="2336801">
                  <a:extLst>
                    <a:ext uri="{9D8B030D-6E8A-4147-A177-3AD203B41FA5}">
                      <a16:colId xmlns:a16="http://schemas.microsoft.com/office/drawing/2014/main" val="20000"/>
                    </a:ext>
                  </a:extLst>
                </a:gridCol>
              </a:tblGrid>
              <a:tr h="559292">
                <a:tc>
                  <a:txBody>
                    <a:bodyPr/>
                    <a:lstStyle/>
                    <a:p>
                      <a:pPr algn="l"/>
                      <a:r>
                        <a:rPr lang="en-US" sz="1400">
                          <a:solidFill>
                            <a:schemeClr val="bg2">
                              <a:lumMod val="25000"/>
                            </a:schemeClr>
                          </a:solidFill>
                        </a:rPr>
                        <a:t>WINCC PROFESSIONAL</a:t>
                      </a:r>
                    </a:p>
                  </a:txBody>
                  <a:tcPr anchor="ctr">
                    <a:solidFill>
                      <a:schemeClr val="accent1"/>
                    </a:solidFill>
                  </a:tcPr>
                </a:tc>
                <a:extLst>
                  <a:ext uri="{0D108BD9-81ED-4DB2-BD59-A6C34878D82A}">
                    <a16:rowId xmlns:a16="http://schemas.microsoft.com/office/drawing/2014/main" val="10000"/>
                  </a:ext>
                </a:extLst>
              </a:tr>
              <a:tr h="559292">
                <a:tc>
                  <a:txBody>
                    <a:bodyPr/>
                    <a:lstStyle/>
                    <a:p>
                      <a:pPr algn="l"/>
                      <a:r>
                        <a:rPr lang="en-US" sz="1400" err="1">
                          <a:solidFill>
                            <a:schemeClr val="bg2">
                              <a:lumMod val="25000"/>
                            </a:schemeClr>
                          </a:solidFill>
                        </a:rPr>
                        <a:t>Giới</a:t>
                      </a:r>
                      <a:r>
                        <a:rPr lang="en-US" sz="1400">
                          <a:solidFill>
                            <a:schemeClr val="bg2">
                              <a:lumMod val="25000"/>
                            </a:schemeClr>
                          </a:solidFill>
                        </a:rPr>
                        <a:t> </a:t>
                      </a:r>
                      <a:r>
                        <a:rPr lang="en-US" sz="1400" err="1">
                          <a:solidFill>
                            <a:schemeClr val="bg2">
                              <a:lumMod val="25000"/>
                            </a:schemeClr>
                          </a:solidFill>
                        </a:rPr>
                        <a:t>thiệu</a:t>
                      </a:r>
                      <a:endParaRPr lang="en-US" sz="1400">
                        <a:solidFill>
                          <a:schemeClr val="bg2">
                            <a:lumMod val="25000"/>
                          </a:schemeClr>
                        </a:solidFill>
                      </a:endParaRPr>
                    </a:p>
                  </a:txBody>
                  <a:tcPr anchor="ctr">
                    <a:solidFill>
                      <a:schemeClr val="accent1"/>
                    </a:solidFill>
                  </a:tcPr>
                </a:tc>
                <a:extLst>
                  <a:ext uri="{0D108BD9-81ED-4DB2-BD59-A6C34878D82A}">
                    <a16:rowId xmlns:a16="http://schemas.microsoft.com/office/drawing/2014/main" val="10001"/>
                  </a:ext>
                </a:extLst>
              </a:tr>
              <a:tr h="5592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err="1">
                          <a:solidFill>
                            <a:schemeClr val="bg2">
                              <a:lumMod val="25000"/>
                            </a:schemeClr>
                          </a:solidFill>
                        </a:rPr>
                        <a:t>Tạo</a:t>
                      </a:r>
                      <a:r>
                        <a:rPr lang="en-US" sz="1400">
                          <a:solidFill>
                            <a:schemeClr val="bg2">
                              <a:lumMod val="25000"/>
                            </a:schemeClr>
                          </a:solidFill>
                        </a:rPr>
                        <a:t> </a:t>
                      </a:r>
                      <a:r>
                        <a:rPr lang="en-US" sz="1400" err="1">
                          <a:solidFill>
                            <a:schemeClr val="bg2">
                              <a:lumMod val="25000"/>
                            </a:schemeClr>
                          </a:solidFill>
                        </a:rPr>
                        <a:t>dự</a:t>
                      </a:r>
                      <a:r>
                        <a:rPr lang="en-US" sz="1400">
                          <a:solidFill>
                            <a:schemeClr val="bg2">
                              <a:lumMod val="25000"/>
                            </a:schemeClr>
                          </a:solidFill>
                        </a:rPr>
                        <a:t> </a:t>
                      </a:r>
                      <a:r>
                        <a:rPr lang="en-US" sz="1400" err="1">
                          <a:solidFill>
                            <a:schemeClr val="bg2">
                              <a:lumMod val="25000"/>
                            </a:schemeClr>
                          </a:solidFill>
                        </a:rPr>
                        <a:t>án</a:t>
                      </a:r>
                      <a:endParaRPr lang="en-US" sz="1400">
                        <a:solidFill>
                          <a:schemeClr val="bg2">
                            <a:lumMod val="25000"/>
                          </a:schemeClr>
                        </a:solidFill>
                      </a:endParaRPr>
                    </a:p>
                  </a:txBody>
                  <a:tcPr anchor="ctr">
                    <a:solidFill>
                      <a:srgbClr val="FFFF00"/>
                    </a:solidFill>
                  </a:tcPr>
                </a:tc>
                <a:extLst>
                  <a:ext uri="{0D108BD9-81ED-4DB2-BD59-A6C34878D82A}">
                    <a16:rowId xmlns:a16="http://schemas.microsoft.com/office/drawing/2014/main" val="10002"/>
                  </a:ext>
                </a:extLst>
              </a:tr>
              <a:tr h="559292">
                <a:tc>
                  <a:txBody>
                    <a:bodyPr/>
                    <a:lstStyle/>
                    <a:p>
                      <a:pPr algn="l"/>
                      <a:r>
                        <a:rPr lang="en-US" sz="1400">
                          <a:solidFill>
                            <a:schemeClr val="bg2">
                              <a:lumMod val="25000"/>
                            </a:schemeClr>
                          </a:solidFill>
                        </a:rPr>
                        <a:t>Lưu trữ tags</a:t>
                      </a:r>
                    </a:p>
                  </a:txBody>
                  <a:tcPr anchor="ctr">
                    <a:solidFill>
                      <a:schemeClr val="accent1"/>
                    </a:solidFill>
                  </a:tcPr>
                </a:tc>
                <a:extLst>
                  <a:ext uri="{0D108BD9-81ED-4DB2-BD59-A6C34878D82A}">
                    <a16:rowId xmlns:a16="http://schemas.microsoft.com/office/drawing/2014/main" val="10003"/>
                  </a:ext>
                </a:extLst>
              </a:tr>
              <a:tr h="559292">
                <a:tc>
                  <a:txBody>
                    <a:bodyPr/>
                    <a:lstStyle/>
                    <a:p>
                      <a:pPr algn="l"/>
                      <a:r>
                        <a:rPr lang="en-US" sz="1400">
                          <a:solidFill>
                            <a:schemeClr val="bg2">
                              <a:lumMod val="25000"/>
                            </a:schemeClr>
                          </a:solidFill>
                        </a:rPr>
                        <a:t>Alarm, Trend, Faceplate</a:t>
                      </a:r>
                    </a:p>
                  </a:txBody>
                  <a:tcPr anchor="ctr">
                    <a:solidFill>
                      <a:schemeClr val="accent1"/>
                    </a:solidFill>
                  </a:tcPr>
                </a:tc>
                <a:extLst>
                  <a:ext uri="{0D108BD9-81ED-4DB2-BD59-A6C34878D82A}">
                    <a16:rowId xmlns:a16="http://schemas.microsoft.com/office/drawing/2014/main" val="10004"/>
                  </a:ext>
                </a:extLst>
              </a:tr>
              <a:tr h="559292">
                <a:tc>
                  <a:txBody>
                    <a:bodyPr/>
                    <a:lstStyle/>
                    <a:p>
                      <a:pPr algn="l"/>
                      <a:r>
                        <a:rPr lang="en-US" sz="1400">
                          <a:solidFill>
                            <a:schemeClr val="bg2">
                              <a:lumMod val="25000"/>
                            </a:schemeClr>
                          </a:solidFill>
                        </a:rPr>
                        <a:t>User administration</a:t>
                      </a:r>
                    </a:p>
                  </a:txBody>
                  <a:tcPr anchor="ctr">
                    <a:solidFill>
                      <a:schemeClr val="accent1"/>
                    </a:solidFill>
                  </a:tcPr>
                </a:tc>
                <a:extLst>
                  <a:ext uri="{0D108BD9-81ED-4DB2-BD59-A6C34878D82A}">
                    <a16:rowId xmlns:a16="http://schemas.microsoft.com/office/drawing/2014/main" val="10005"/>
                  </a:ext>
                </a:extLst>
              </a:tr>
              <a:tr h="559292">
                <a:tc>
                  <a:txBody>
                    <a:bodyPr/>
                    <a:lstStyle/>
                    <a:p>
                      <a:r>
                        <a:rPr lang="en-US" sz="1400" b="0">
                          <a:solidFill>
                            <a:schemeClr val="accent6"/>
                          </a:solidFill>
                        </a:rPr>
                        <a:t>Kết nối S7-1200</a:t>
                      </a:r>
                    </a:p>
                  </a:txBody>
                  <a:tcPr anchor="ctr">
                    <a:solidFill>
                      <a:schemeClr val="accent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387557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id="{A1646F19-C361-4D0C-9FFD-37B543B8C020}"/>
              </a:ext>
            </a:extLst>
          </p:cNvPr>
          <p:cNvGraphicFramePr>
            <a:graphicFrameLocks/>
          </p:cNvGraphicFramePr>
          <p:nvPr/>
        </p:nvGraphicFramePr>
        <p:xfrm>
          <a:off x="53340" y="492955"/>
          <a:ext cx="2336801" cy="3915044"/>
        </p:xfrm>
        <a:graphic>
          <a:graphicData uri="http://schemas.openxmlformats.org/drawingml/2006/table">
            <a:tbl>
              <a:tblPr firstRow="1" bandRow="1">
                <a:tableStyleId>{5C22544A-7EE6-4342-B048-85BDC9FD1C3A}</a:tableStyleId>
              </a:tblPr>
              <a:tblGrid>
                <a:gridCol w="2336801">
                  <a:extLst>
                    <a:ext uri="{9D8B030D-6E8A-4147-A177-3AD203B41FA5}">
                      <a16:colId xmlns:a16="http://schemas.microsoft.com/office/drawing/2014/main" val="20000"/>
                    </a:ext>
                  </a:extLst>
                </a:gridCol>
              </a:tblGrid>
              <a:tr h="559292">
                <a:tc>
                  <a:txBody>
                    <a:bodyPr/>
                    <a:lstStyle/>
                    <a:p>
                      <a:pPr algn="l"/>
                      <a:r>
                        <a:rPr lang="en-US" sz="1400">
                          <a:solidFill>
                            <a:schemeClr val="bg2">
                              <a:lumMod val="25000"/>
                            </a:schemeClr>
                          </a:solidFill>
                        </a:rPr>
                        <a:t>WINCC PROFESSIONAL</a:t>
                      </a:r>
                    </a:p>
                  </a:txBody>
                  <a:tcPr anchor="ctr">
                    <a:solidFill>
                      <a:schemeClr val="accent1"/>
                    </a:solidFill>
                  </a:tcPr>
                </a:tc>
                <a:extLst>
                  <a:ext uri="{0D108BD9-81ED-4DB2-BD59-A6C34878D82A}">
                    <a16:rowId xmlns:a16="http://schemas.microsoft.com/office/drawing/2014/main" val="10000"/>
                  </a:ext>
                </a:extLst>
              </a:tr>
              <a:tr h="559292">
                <a:tc>
                  <a:txBody>
                    <a:bodyPr/>
                    <a:lstStyle/>
                    <a:p>
                      <a:pPr algn="l"/>
                      <a:r>
                        <a:rPr lang="en-US" sz="1400" err="1">
                          <a:solidFill>
                            <a:schemeClr val="bg2">
                              <a:lumMod val="25000"/>
                            </a:schemeClr>
                          </a:solidFill>
                        </a:rPr>
                        <a:t>Giới</a:t>
                      </a:r>
                      <a:r>
                        <a:rPr lang="en-US" sz="1400">
                          <a:solidFill>
                            <a:schemeClr val="bg2">
                              <a:lumMod val="25000"/>
                            </a:schemeClr>
                          </a:solidFill>
                        </a:rPr>
                        <a:t> </a:t>
                      </a:r>
                      <a:r>
                        <a:rPr lang="en-US" sz="1400" err="1">
                          <a:solidFill>
                            <a:schemeClr val="bg2">
                              <a:lumMod val="25000"/>
                            </a:schemeClr>
                          </a:solidFill>
                        </a:rPr>
                        <a:t>thiệu</a:t>
                      </a:r>
                      <a:endParaRPr lang="en-US" sz="1400">
                        <a:solidFill>
                          <a:schemeClr val="bg2">
                            <a:lumMod val="25000"/>
                          </a:schemeClr>
                        </a:solidFill>
                      </a:endParaRPr>
                    </a:p>
                  </a:txBody>
                  <a:tcPr anchor="ctr">
                    <a:solidFill>
                      <a:schemeClr val="accent1"/>
                    </a:solidFill>
                  </a:tcPr>
                </a:tc>
                <a:extLst>
                  <a:ext uri="{0D108BD9-81ED-4DB2-BD59-A6C34878D82A}">
                    <a16:rowId xmlns:a16="http://schemas.microsoft.com/office/drawing/2014/main" val="10001"/>
                  </a:ext>
                </a:extLst>
              </a:tr>
              <a:tr h="5592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err="1">
                          <a:solidFill>
                            <a:schemeClr val="bg2">
                              <a:lumMod val="25000"/>
                            </a:schemeClr>
                          </a:solidFill>
                        </a:rPr>
                        <a:t>Tạo</a:t>
                      </a:r>
                      <a:r>
                        <a:rPr lang="en-US" sz="1400">
                          <a:solidFill>
                            <a:schemeClr val="bg2">
                              <a:lumMod val="25000"/>
                            </a:schemeClr>
                          </a:solidFill>
                        </a:rPr>
                        <a:t> </a:t>
                      </a:r>
                      <a:r>
                        <a:rPr lang="en-US" sz="1400" err="1">
                          <a:solidFill>
                            <a:schemeClr val="bg2">
                              <a:lumMod val="25000"/>
                            </a:schemeClr>
                          </a:solidFill>
                        </a:rPr>
                        <a:t>dự</a:t>
                      </a:r>
                      <a:r>
                        <a:rPr lang="en-US" sz="1400">
                          <a:solidFill>
                            <a:schemeClr val="bg2">
                              <a:lumMod val="25000"/>
                            </a:schemeClr>
                          </a:solidFill>
                        </a:rPr>
                        <a:t> </a:t>
                      </a:r>
                      <a:r>
                        <a:rPr lang="en-US" sz="1400" err="1">
                          <a:solidFill>
                            <a:schemeClr val="bg2">
                              <a:lumMod val="25000"/>
                            </a:schemeClr>
                          </a:solidFill>
                        </a:rPr>
                        <a:t>án</a:t>
                      </a:r>
                      <a:endParaRPr lang="en-US" sz="1400">
                        <a:solidFill>
                          <a:schemeClr val="bg2">
                            <a:lumMod val="25000"/>
                          </a:schemeClr>
                        </a:solidFill>
                      </a:endParaRPr>
                    </a:p>
                  </a:txBody>
                  <a:tcPr anchor="ctr">
                    <a:solidFill>
                      <a:schemeClr val="accent1"/>
                    </a:solidFill>
                  </a:tcPr>
                </a:tc>
                <a:extLst>
                  <a:ext uri="{0D108BD9-81ED-4DB2-BD59-A6C34878D82A}">
                    <a16:rowId xmlns:a16="http://schemas.microsoft.com/office/drawing/2014/main" val="10002"/>
                  </a:ext>
                </a:extLst>
              </a:tr>
              <a:tr h="559292">
                <a:tc>
                  <a:txBody>
                    <a:bodyPr/>
                    <a:lstStyle/>
                    <a:p>
                      <a:pPr algn="l"/>
                      <a:r>
                        <a:rPr lang="en-US" sz="1400">
                          <a:solidFill>
                            <a:schemeClr val="bg2">
                              <a:lumMod val="25000"/>
                            </a:schemeClr>
                          </a:solidFill>
                        </a:rPr>
                        <a:t>Lưu trữ tags</a:t>
                      </a:r>
                    </a:p>
                  </a:txBody>
                  <a:tcPr anchor="ctr">
                    <a:solidFill>
                      <a:schemeClr val="accent1"/>
                    </a:solidFill>
                  </a:tcPr>
                </a:tc>
                <a:extLst>
                  <a:ext uri="{0D108BD9-81ED-4DB2-BD59-A6C34878D82A}">
                    <a16:rowId xmlns:a16="http://schemas.microsoft.com/office/drawing/2014/main" val="10003"/>
                  </a:ext>
                </a:extLst>
              </a:tr>
              <a:tr h="559292">
                <a:tc>
                  <a:txBody>
                    <a:bodyPr/>
                    <a:lstStyle/>
                    <a:p>
                      <a:pPr algn="l"/>
                      <a:r>
                        <a:rPr lang="en-US" sz="1400">
                          <a:solidFill>
                            <a:schemeClr val="bg2">
                              <a:lumMod val="25000"/>
                            </a:schemeClr>
                          </a:solidFill>
                        </a:rPr>
                        <a:t>Alarm, Trend, Faceplate</a:t>
                      </a:r>
                    </a:p>
                  </a:txBody>
                  <a:tcPr anchor="ctr">
                    <a:solidFill>
                      <a:schemeClr val="accent1"/>
                    </a:solidFill>
                  </a:tcPr>
                </a:tc>
                <a:extLst>
                  <a:ext uri="{0D108BD9-81ED-4DB2-BD59-A6C34878D82A}">
                    <a16:rowId xmlns:a16="http://schemas.microsoft.com/office/drawing/2014/main" val="10004"/>
                  </a:ext>
                </a:extLst>
              </a:tr>
              <a:tr h="559292">
                <a:tc>
                  <a:txBody>
                    <a:bodyPr/>
                    <a:lstStyle/>
                    <a:p>
                      <a:pPr algn="l"/>
                      <a:r>
                        <a:rPr lang="en-US" sz="1400">
                          <a:solidFill>
                            <a:schemeClr val="bg2">
                              <a:lumMod val="25000"/>
                            </a:schemeClr>
                          </a:solidFill>
                        </a:rPr>
                        <a:t>User administration</a:t>
                      </a:r>
                    </a:p>
                  </a:txBody>
                  <a:tcPr anchor="ctr">
                    <a:solidFill>
                      <a:srgbClr val="FFFF00"/>
                    </a:solidFill>
                  </a:tcPr>
                </a:tc>
                <a:extLst>
                  <a:ext uri="{0D108BD9-81ED-4DB2-BD59-A6C34878D82A}">
                    <a16:rowId xmlns:a16="http://schemas.microsoft.com/office/drawing/2014/main" val="10005"/>
                  </a:ext>
                </a:extLst>
              </a:tr>
              <a:tr h="559292">
                <a:tc>
                  <a:txBody>
                    <a:bodyPr/>
                    <a:lstStyle/>
                    <a:p>
                      <a:r>
                        <a:rPr lang="en-US" sz="1400" b="0">
                          <a:solidFill>
                            <a:schemeClr val="accent6"/>
                          </a:solidFill>
                        </a:rPr>
                        <a:t>Kết nối S7-1200</a:t>
                      </a:r>
                    </a:p>
                  </a:txBody>
                  <a:tcPr anchor="ctr">
                    <a:solidFill>
                      <a:schemeClr val="accent1"/>
                    </a:solidFill>
                  </a:tcPr>
                </a:tc>
                <a:extLst>
                  <a:ext uri="{0D108BD9-81ED-4DB2-BD59-A6C34878D82A}">
                    <a16:rowId xmlns:a16="http://schemas.microsoft.com/office/drawing/2014/main" val="10006"/>
                  </a:ext>
                </a:extLst>
              </a:tr>
            </a:tbl>
          </a:graphicData>
        </a:graphic>
      </p:graphicFrame>
      <p:sp>
        <p:nvSpPr>
          <p:cNvPr id="19" name="Rectangle 18">
            <a:extLst>
              <a:ext uri="{FF2B5EF4-FFF2-40B4-BE49-F238E27FC236}">
                <a16:creationId xmlns:a16="http://schemas.microsoft.com/office/drawing/2014/main" id="{D7907661-047C-4DF7-A0EA-0E69E55792C7}"/>
              </a:ext>
            </a:extLst>
          </p:cNvPr>
          <p:cNvSpPr/>
          <p:nvPr/>
        </p:nvSpPr>
        <p:spPr>
          <a:xfrm>
            <a:off x="2079328" y="445321"/>
            <a:ext cx="5883572" cy="368049"/>
          </a:xfrm>
          <a:prstGeom prst="rect">
            <a:avLst/>
          </a:prstGeom>
        </p:spPr>
        <p:txBody>
          <a:bodyPr wrap="square">
            <a:spAutoFit/>
          </a:bodyPr>
          <a:lstStyle/>
          <a:p>
            <a:pPr marL="682625" indent="-342900" hangingPunct="0">
              <a:lnSpc>
                <a:spcPct val="120000"/>
              </a:lnSpc>
            </a:pPr>
            <a:r>
              <a:rPr lang="en-US" sz="1600" b="1">
                <a:solidFill>
                  <a:srgbClr val="002060"/>
                </a:solidFill>
                <a:latin typeface="+mj-lt"/>
                <a:ea typeface="Times New Roman" panose="02020603050405020304" pitchFamily="18" charset="0"/>
                <a:cs typeface="Times New Roman" panose="02020603050405020304" pitchFamily="18" charset="0"/>
              </a:rPr>
              <a:t>User administration – Tạo user cho hệ thống</a:t>
            </a:r>
            <a:endParaRPr lang="en-US" sz="1600">
              <a:solidFill>
                <a:srgbClr val="002060"/>
              </a:solidFill>
              <a:latin typeface="+mj-lt"/>
              <a:ea typeface="Times New Roman" panose="02020603050405020304" pitchFamily="18" charset="0"/>
              <a:cs typeface="Arial" pitchFamily="34" charset="0"/>
            </a:endParaRPr>
          </a:p>
        </p:txBody>
      </p:sp>
      <p:sp>
        <p:nvSpPr>
          <p:cNvPr id="7" name="Rectangle 6">
            <a:extLst>
              <a:ext uri="{FF2B5EF4-FFF2-40B4-BE49-F238E27FC236}">
                <a16:creationId xmlns:a16="http://schemas.microsoft.com/office/drawing/2014/main" id="{A8740154-F862-4556-93B7-741777597A7F}"/>
              </a:ext>
            </a:extLst>
          </p:cNvPr>
          <p:cNvSpPr/>
          <p:nvPr/>
        </p:nvSpPr>
        <p:spPr>
          <a:xfrm>
            <a:off x="2390141" y="861004"/>
            <a:ext cx="8612778" cy="796500"/>
          </a:xfrm>
          <a:prstGeom prst="rect">
            <a:avLst/>
          </a:prstGeom>
        </p:spPr>
        <p:txBody>
          <a:bodyPr wrap="square">
            <a:spAutoFit/>
          </a:bodyPr>
          <a:lstStyle/>
          <a:p>
            <a:pPr marL="685800" marR="0" lvl="0" indent="-285750" algn="just" defTabSz="914400" rtl="0" eaLnBrk="1" fontAlgn="auto" latinLnBrk="0" hangingPunct="0">
              <a:lnSpc>
                <a:spcPct val="120000"/>
              </a:lnSpc>
              <a:spcBef>
                <a:spcPts val="0"/>
              </a:spcBef>
              <a:spcAft>
                <a:spcPts val="0"/>
              </a:spcAft>
              <a:buClrTx/>
              <a:buSzTx/>
              <a:buFont typeface="Wingdings" panose="05000000000000000000" pitchFamily="2" charset="2"/>
              <a:buChar char="Ø"/>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Thực hành:</a:t>
            </a:r>
          </a:p>
          <a:p>
            <a:pPr marL="400050" marR="0" lvl="0" algn="just" defTabSz="914400" rtl="0" eaLnBrk="1" fontAlgn="auto" latinLnBrk="0" hangingPunct="0">
              <a:lnSpc>
                <a:spcPct val="120000"/>
              </a:lnSpc>
              <a:spcBef>
                <a:spcPts val="0"/>
              </a:spcBef>
              <a:spcAft>
                <a:spcPts val="0"/>
              </a:spcAft>
              <a:buClrTx/>
              <a:buSzTx/>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	+ Tạo nhóm người dùng cho các phân quyền: Quản lý, kỹ thuật, vận hành.</a:t>
            </a:r>
          </a:p>
          <a:p>
            <a:pPr marL="400050" marR="0" lvl="0" algn="just" defTabSz="914400" rtl="0" eaLnBrk="1" fontAlgn="auto" latinLnBrk="0" hangingPunct="0">
              <a:lnSpc>
                <a:spcPct val="120000"/>
              </a:lnSpc>
              <a:spcBef>
                <a:spcPts val="0"/>
              </a:spcBef>
              <a:spcAft>
                <a:spcPts val="0"/>
              </a:spcAft>
              <a:buClrTx/>
              <a:buSzTx/>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	+ Tạo  4 người dùng với các nhóm như sau: 1 Quản lý, 1 kỹ thuật, 2 vận hành.</a:t>
            </a:r>
          </a:p>
        </p:txBody>
      </p:sp>
    </p:spTree>
    <p:extLst>
      <p:ext uri="{BB962C8B-B14F-4D97-AF65-F5344CB8AC3E}">
        <p14:creationId xmlns:p14="http://schemas.microsoft.com/office/powerpoint/2010/main" val="1945332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5">
            <a:extLst>
              <a:ext uri="{FF2B5EF4-FFF2-40B4-BE49-F238E27FC236}">
                <a16:creationId xmlns:a16="http://schemas.microsoft.com/office/drawing/2014/main" id="{9529321F-21DF-4A58-AD05-886993319E05}"/>
              </a:ext>
            </a:extLst>
          </p:cNvPr>
          <p:cNvGraphicFramePr>
            <a:graphicFrameLocks noGrp="1"/>
          </p:cNvGraphicFramePr>
          <p:nvPr>
            <p:ph idx="1"/>
            <p:extLst>
              <p:ext uri="{D42A27DB-BD31-4B8C-83A1-F6EECF244321}">
                <p14:modId xmlns:p14="http://schemas.microsoft.com/office/powerpoint/2010/main" val="2425562273"/>
              </p:ext>
            </p:extLst>
          </p:nvPr>
        </p:nvGraphicFramePr>
        <p:xfrm>
          <a:off x="53340" y="492955"/>
          <a:ext cx="2336801" cy="3915044"/>
        </p:xfrm>
        <a:graphic>
          <a:graphicData uri="http://schemas.openxmlformats.org/drawingml/2006/table">
            <a:tbl>
              <a:tblPr firstRow="1" bandRow="1">
                <a:tableStyleId>{5C22544A-7EE6-4342-B048-85BDC9FD1C3A}</a:tableStyleId>
              </a:tblPr>
              <a:tblGrid>
                <a:gridCol w="2336801">
                  <a:extLst>
                    <a:ext uri="{9D8B030D-6E8A-4147-A177-3AD203B41FA5}">
                      <a16:colId xmlns:a16="http://schemas.microsoft.com/office/drawing/2014/main" val="20000"/>
                    </a:ext>
                  </a:extLst>
                </a:gridCol>
              </a:tblGrid>
              <a:tr h="559292">
                <a:tc>
                  <a:txBody>
                    <a:bodyPr/>
                    <a:lstStyle/>
                    <a:p>
                      <a:pPr algn="l"/>
                      <a:r>
                        <a:rPr lang="en-US" sz="1400">
                          <a:solidFill>
                            <a:schemeClr val="bg2">
                              <a:lumMod val="25000"/>
                            </a:schemeClr>
                          </a:solidFill>
                        </a:rPr>
                        <a:t>WINCC PROFESSIONAL</a:t>
                      </a:r>
                    </a:p>
                  </a:txBody>
                  <a:tcPr anchor="ctr">
                    <a:solidFill>
                      <a:schemeClr val="accent1"/>
                    </a:solidFill>
                  </a:tcPr>
                </a:tc>
                <a:extLst>
                  <a:ext uri="{0D108BD9-81ED-4DB2-BD59-A6C34878D82A}">
                    <a16:rowId xmlns:a16="http://schemas.microsoft.com/office/drawing/2014/main" val="10000"/>
                  </a:ext>
                </a:extLst>
              </a:tr>
              <a:tr h="559292">
                <a:tc>
                  <a:txBody>
                    <a:bodyPr/>
                    <a:lstStyle/>
                    <a:p>
                      <a:pPr algn="l"/>
                      <a:r>
                        <a:rPr lang="en-US" sz="1400" err="1">
                          <a:solidFill>
                            <a:schemeClr val="bg2">
                              <a:lumMod val="25000"/>
                            </a:schemeClr>
                          </a:solidFill>
                        </a:rPr>
                        <a:t>Giới</a:t>
                      </a:r>
                      <a:r>
                        <a:rPr lang="en-US" sz="1400">
                          <a:solidFill>
                            <a:schemeClr val="bg2">
                              <a:lumMod val="25000"/>
                            </a:schemeClr>
                          </a:solidFill>
                        </a:rPr>
                        <a:t> </a:t>
                      </a:r>
                      <a:r>
                        <a:rPr lang="en-US" sz="1400" err="1">
                          <a:solidFill>
                            <a:schemeClr val="bg2">
                              <a:lumMod val="25000"/>
                            </a:schemeClr>
                          </a:solidFill>
                        </a:rPr>
                        <a:t>thiệu</a:t>
                      </a:r>
                      <a:endParaRPr lang="en-US" sz="1400">
                        <a:solidFill>
                          <a:schemeClr val="bg2">
                            <a:lumMod val="25000"/>
                          </a:schemeClr>
                        </a:solidFill>
                      </a:endParaRPr>
                    </a:p>
                  </a:txBody>
                  <a:tcPr anchor="ctr">
                    <a:solidFill>
                      <a:schemeClr val="accent1"/>
                    </a:solidFill>
                  </a:tcPr>
                </a:tc>
                <a:extLst>
                  <a:ext uri="{0D108BD9-81ED-4DB2-BD59-A6C34878D82A}">
                    <a16:rowId xmlns:a16="http://schemas.microsoft.com/office/drawing/2014/main" val="10001"/>
                  </a:ext>
                </a:extLst>
              </a:tr>
              <a:tr h="5592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err="1">
                          <a:solidFill>
                            <a:schemeClr val="bg2">
                              <a:lumMod val="25000"/>
                            </a:schemeClr>
                          </a:solidFill>
                        </a:rPr>
                        <a:t>Tạo</a:t>
                      </a:r>
                      <a:r>
                        <a:rPr lang="en-US" sz="1400">
                          <a:solidFill>
                            <a:schemeClr val="bg2">
                              <a:lumMod val="25000"/>
                            </a:schemeClr>
                          </a:solidFill>
                        </a:rPr>
                        <a:t> </a:t>
                      </a:r>
                      <a:r>
                        <a:rPr lang="en-US" sz="1400" err="1">
                          <a:solidFill>
                            <a:schemeClr val="bg2">
                              <a:lumMod val="25000"/>
                            </a:schemeClr>
                          </a:solidFill>
                        </a:rPr>
                        <a:t>dự</a:t>
                      </a:r>
                      <a:r>
                        <a:rPr lang="en-US" sz="1400">
                          <a:solidFill>
                            <a:schemeClr val="bg2">
                              <a:lumMod val="25000"/>
                            </a:schemeClr>
                          </a:solidFill>
                        </a:rPr>
                        <a:t> </a:t>
                      </a:r>
                      <a:r>
                        <a:rPr lang="en-US" sz="1400" err="1">
                          <a:solidFill>
                            <a:schemeClr val="bg2">
                              <a:lumMod val="25000"/>
                            </a:schemeClr>
                          </a:solidFill>
                        </a:rPr>
                        <a:t>án</a:t>
                      </a:r>
                      <a:endParaRPr lang="en-US" sz="1400">
                        <a:solidFill>
                          <a:schemeClr val="bg2">
                            <a:lumMod val="25000"/>
                          </a:schemeClr>
                        </a:solidFill>
                      </a:endParaRPr>
                    </a:p>
                  </a:txBody>
                  <a:tcPr anchor="ctr">
                    <a:solidFill>
                      <a:schemeClr val="accent1"/>
                    </a:solidFill>
                  </a:tcPr>
                </a:tc>
                <a:extLst>
                  <a:ext uri="{0D108BD9-81ED-4DB2-BD59-A6C34878D82A}">
                    <a16:rowId xmlns:a16="http://schemas.microsoft.com/office/drawing/2014/main" val="10002"/>
                  </a:ext>
                </a:extLst>
              </a:tr>
              <a:tr h="559292">
                <a:tc>
                  <a:txBody>
                    <a:bodyPr/>
                    <a:lstStyle/>
                    <a:p>
                      <a:pPr algn="l"/>
                      <a:r>
                        <a:rPr lang="en-US" sz="1400">
                          <a:solidFill>
                            <a:schemeClr val="bg2">
                              <a:lumMod val="25000"/>
                            </a:schemeClr>
                          </a:solidFill>
                        </a:rPr>
                        <a:t>Lưu trữ tags</a:t>
                      </a:r>
                    </a:p>
                  </a:txBody>
                  <a:tcPr anchor="ctr">
                    <a:solidFill>
                      <a:schemeClr val="accent1"/>
                    </a:solidFill>
                  </a:tcPr>
                </a:tc>
                <a:extLst>
                  <a:ext uri="{0D108BD9-81ED-4DB2-BD59-A6C34878D82A}">
                    <a16:rowId xmlns:a16="http://schemas.microsoft.com/office/drawing/2014/main" val="10003"/>
                  </a:ext>
                </a:extLst>
              </a:tr>
              <a:tr h="559292">
                <a:tc>
                  <a:txBody>
                    <a:bodyPr/>
                    <a:lstStyle/>
                    <a:p>
                      <a:pPr algn="l"/>
                      <a:r>
                        <a:rPr lang="en-US" sz="1400">
                          <a:solidFill>
                            <a:schemeClr val="bg2">
                              <a:lumMod val="25000"/>
                            </a:schemeClr>
                          </a:solidFill>
                        </a:rPr>
                        <a:t>Alarm, Trend, Faceplate</a:t>
                      </a:r>
                    </a:p>
                  </a:txBody>
                  <a:tcPr anchor="ctr">
                    <a:solidFill>
                      <a:schemeClr val="accent1"/>
                    </a:solidFill>
                  </a:tcPr>
                </a:tc>
                <a:extLst>
                  <a:ext uri="{0D108BD9-81ED-4DB2-BD59-A6C34878D82A}">
                    <a16:rowId xmlns:a16="http://schemas.microsoft.com/office/drawing/2014/main" val="10004"/>
                  </a:ext>
                </a:extLst>
              </a:tr>
              <a:tr h="559292">
                <a:tc>
                  <a:txBody>
                    <a:bodyPr/>
                    <a:lstStyle/>
                    <a:p>
                      <a:pPr algn="l"/>
                      <a:r>
                        <a:rPr lang="en-US" sz="1400">
                          <a:solidFill>
                            <a:schemeClr val="bg2">
                              <a:lumMod val="25000"/>
                            </a:schemeClr>
                          </a:solidFill>
                        </a:rPr>
                        <a:t>User administration</a:t>
                      </a:r>
                    </a:p>
                  </a:txBody>
                  <a:tcPr anchor="ctr">
                    <a:solidFill>
                      <a:schemeClr val="accent1"/>
                    </a:solidFill>
                  </a:tcPr>
                </a:tc>
                <a:extLst>
                  <a:ext uri="{0D108BD9-81ED-4DB2-BD59-A6C34878D82A}">
                    <a16:rowId xmlns:a16="http://schemas.microsoft.com/office/drawing/2014/main" val="10005"/>
                  </a:ext>
                </a:extLst>
              </a:tr>
              <a:tr h="559292">
                <a:tc>
                  <a:txBody>
                    <a:bodyPr/>
                    <a:lstStyle/>
                    <a:p>
                      <a:r>
                        <a:rPr lang="en-US" sz="1400" b="0">
                          <a:solidFill>
                            <a:schemeClr val="accent6"/>
                          </a:solidFill>
                        </a:rPr>
                        <a:t>Kết nối S7-1200</a:t>
                      </a:r>
                    </a:p>
                  </a:txBody>
                  <a:tcPr anchor="ctr">
                    <a:solidFill>
                      <a:srgbClr val="FFFF00"/>
                    </a:solidFill>
                  </a:tcPr>
                </a:tc>
                <a:extLst>
                  <a:ext uri="{0D108BD9-81ED-4DB2-BD59-A6C34878D82A}">
                    <a16:rowId xmlns:a16="http://schemas.microsoft.com/office/drawing/2014/main" val="10006"/>
                  </a:ext>
                </a:extLst>
              </a:tr>
            </a:tbl>
          </a:graphicData>
        </a:graphic>
      </p:graphicFrame>
      <p:sp>
        <p:nvSpPr>
          <p:cNvPr id="19" name="Rectangle 18">
            <a:extLst>
              <a:ext uri="{FF2B5EF4-FFF2-40B4-BE49-F238E27FC236}">
                <a16:creationId xmlns:a16="http://schemas.microsoft.com/office/drawing/2014/main" id="{D7907661-047C-4DF7-A0EA-0E69E55792C7}"/>
              </a:ext>
            </a:extLst>
          </p:cNvPr>
          <p:cNvSpPr/>
          <p:nvPr/>
        </p:nvSpPr>
        <p:spPr>
          <a:xfrm>
            <a:off x="2079328" y="445321"/>
            <a:ext cx="5883572" cy="368049"/>
          </a:xfrm>
          <a:prstGeom prst="rect">
            <a:avLst/>
          </a:prstGeom>
        </p:spPr>
        <p:txBody>
          <a:bodyPr wrap="square">
            <a:spAutoFit/>
          </a:bodyPr>
          <a:lstStyle/>
          <a:p>
            <a:pPr marL="682625" indent="-342900" hangingPunct="0">
              <a:lnSpc>
                <a:spcPct val="120000"/>
              </a:lnSpc>
            </a:pPr>
            <a:r>
              <a:rPr lang="en-US" sz="1600" b="1">
                <a:solidFill>
                  <a:srgbClr val="002060"/>
                </a:solidFill>
                <a:latin typeface="+mj-lt"/>
                <a:ea typeface="Times New Roman" panose="02020603050405020304" pitchFamily="18" charset="0"/>
                <a:cs typeface="Times New Roman" panose="02020603050405020304" pitchFamily="18" charset="0"/>
              </a:rPr>
              <a:t>Kết nối WinCC với S7-1200</a:t>
            </a:r>
            <a:endParaRPr lang="en-US" sz="1600">
              <a:solidFill>
                <a:srgbClr val="002060"/>
              </a:solidFill>
              <a:latin typeface="+mj-lt"/>
              <a:ea typeface="Times New Roman" panose="02020603050405020304" pitchFamily="18" charset="0"/>
              <a:cs typeface="Arial" pitchFamily="34" charset="0"/>
            </a:endParaRPr>
          </a:p>
        </p:txBody>
      </p:sp>
      <p:sp>
        <p:nvSpPr>
          <p:cNvPr id="7" name="Rectangle 6">
            <a:extLst>
              <a:ext uri="{FF2B5EF4-FFF2-40B4-BE49-F238E27FC236}">
                <a16:creationId xmlns:a16="http://schemas.microsoft.com/office/drawing/2014/main" id="{A8740154-F862-4556-93B7-741777597A7F}"/>
              </a:ext>
            </a:extLst>
          </p:cNvPr>
          <p:cNvSpPr/>
          <p:nvPr/>
        </p:nvSpPr>
        <p:spPr>
          <a:xfrm>
            <a:off x="2390141" y="861004"/>
            <a:ext cx="8612778" cy="556434"/>
          </a:xfrm>
          <a:prstGeom prst="rect">
            <a:avLst/>
          </a:prstGeom>
        </p:spPr>
        <p:txBody>
          <a:bodyPr wrap="square">
            <a:spAutoFit/>
          </a:bodyPr>
          <a:lstStyle/>
          <a:p>
            <a:pPr marL="685800" marR="0" lvl="0" indent="-285750" algn="just" defTabSz="914400" rtl="0" eaLnBrk="1" fontAlgn="auto" latinLnBrk="0" hangingPunct="0">
              <a:lnSpc>
                <a:spcPct val="120000"/>
              </a:lnSpc>
              <a:spcBef>
                <a:spcPts val="0"/>
              </a:spcBef>
              <a:spcAft>
                <a:spcPts val="0"/>
              </a:spcAft>
              <a:buClrTx/>
              <a:buSzTx/>
              <a:buFont typeface="Wingdings" panose="05000000000000000000" pitchFamily="2" charset="2"/>
              <a:buChar char="Ø"/>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Thực hành:</a:t>
            </a:r>
          </a:p>
          <a:p>
            <a:pPr marL="400050" marR="0" lvl="0" algn="just" defTabSz="914400" rtl="0" eaLnBrk="1" fontAlgn="auto" latinLnBrk="0" hangingPunct="0">
              <a:lnSpc>
                <a:spcPct val="120000"/>
              </a:lnSpc>
              <a:spcBef>
                <a:spcPts val="0"/>
              </a:spcBef>
              <a:spcAft>
                <a:spcPts val="0"/>
              </a:spcAft>
              <a:buClrTx/>
              <a:buSzTx/>
              <a:tabLst/>
              <a:defRPr/>
            </a:pPr>
            <a:r>
              <a:rPr lang="en-US" sz="1300">
                <a:solidFill>
                  <a:srgbClr val="4D4D4D">
                    <a:lumMod val="50000"/>
                  </a:srgbClr>
                </a:solidFill>
                <a:latin typeface="Calibri"/>
                <a:ea typeface="Times New Roman" panose="02020603050405020304" pitchFamily="18" charset="0"/>
                <a:cs typeface="Times New Roman" panose="02020603050405020304" pitchFamily="18" charset="0"/>
              </a:rPr>
              <a:t>	+ Kết nối Project WinCC đã tạo qua các bài thực hành với PLC S7-1200.</a:t>
            </a:r>
          </a:p>
        </p:txBody>
      </p:sp>
    </p:spTree>
    <p:extLst>
      <p:ext uri="{BB962C8B-B14F-4D97-AF65-F5344CB8AC3E}">
        <p14:creationId xmlns:p14="http://schemas.microsoft.com/office/powerpoint/2010/main" val="299567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58ADA983-ABD1-42CC-AE10-5CFBD3088FFE}"/>
              </a:ext>
            </a:extLst>
          </p:cNvPr>
          <p:cNvSpPr/>
          <p:nvPr/>
        </p:nvSpPr>
        <p:spPr>
          <a:xfrm>
            <a:off x="7335397" y="2152650"/>
            <a:ext cx="3238499" cy="25527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57BD8336-94EA-4F32-BB2F-5B86603C87F3}"/>
              </a:ext>
            </a:extLst>
          </p:cNvPr>
          <p:cNvSpPr/>
          <p:nvPr/>
        </p:nvSpPr>
        <p:spPr>
          <a:xfrm>
            <a:off x="2079328" y="445321"/>
            <a:ext cx="5178721" cy="368049"/>
          </a:xfrm>
          <a:prstGeom prst="rect">
            <a:avLst/>
          </a:prstGeom>
        </p:spPr>
        <p:txBody>
          <a:bodyPr wrap="square">
            <a:spAutoFit/>
          </a:bodyPr>
          <a:lstStyle/>
          <a:p>
            <a:pPr marL="682625" indent="-342900" hangingPunct="0">
              <a:lnSpc>
                <a:spcPct val="120000"/>
              </a:lnSpc>
            </a:pPr>
            <a:r>
              <a:rPr lang="en-US" sz="1600" b="1">
                <a:solidFill>
                  <a:srgbClr val="002060"/>
                </a:solidFill>
                <a:latin typeface="+mj-lt"/>
                <a:ea typeface="Times New Roman" panose="02020603050405020304" pitchFamily="18" charset="0"/>
                <a:cs typeface="Times New Roman" panose="02020603050405020304" pitchFamily="18" charset="0"/>
              </a:rPr>
              <a:t>Giới thiệu màn hình (Screen)</a:t>
            </a:r>
            <a:endParaRPr lang="en-US" sz="1600">
              <a:solidFill>
                <a:srgbClr val="002060"/>
              </a:solidFill>
              <a:latin typeface="+mj-lt"/>
              <a:ea typeface="Times New Roman" panose="02020603050405020304" pitchFamily="18" charset="0"/>
              <a:cs typeface="Arial" pitchFamily="34" charset="0"/>
            </a:endParaRPr>
          </a:p>
        </p:txBody>
      </p:sp>
      <p:sp>
        <p:nvSpPr>
          <p:cNvPr id="6" name="Rectangle 5">
            <a:extLst>
              <a:ext uri="{FF2B5EF4-FFF2-40B4-BE49-F238E27FC236}">
                <a16:creationId xmlns:a16="http://schemas.microsoft.com/office/drawing/2014/main" id="{08A6CFC4-63AC-4DCD-A43E-88DBF53EEF85}"/>
              </a:ext>
            </a:extLst>
          </p:cNvPr>
          <p:cNvSpPr/>
          <p:nvPr/>
        </p:nvSpPr>
        <p:spPr>
          <a:xfrm>
            <a:off x="2380102" y="813370"/>
            <a:ext cx="8897498" cy="796500"/>
          </a:xfrm>
          <a:prstGeom prst="rect">
            <a:avLst/>
          </a:prstGeom>
        </p:spPr>
        <p:txBody>
          <a:bodyPr wrap="square">
            <a:spAutoFit/>
          </a:bodyPr>
          <a:lstStyle/>
          <a:p>
            <a:pPr marL="747713" marR="0" indent="-285750" algn="just" hangingPunct="0">
              <a:lnSpc>
                <a:spcPct val="120000"/>
              </a:lnSpc>
              <a:spcBef>
                <a:spcPts val="0"/>
              </a:spcBef>
              <a:spcAft>
                <a:spcPts val="0"/>
              </a:spcAft>
              <a:buFont typeface="Wingdings" panose="05000000000000000000" pitchFamily="2" charset="2"/>
              <a:buChar char="§"/>
            </a:pPr>
            <a:r>
              <a:rPr lang="en-US" sz="1300">
                <a:solidFill>
                  <a:schemeClr val="accent6">
                    <a:lumMod val="50000"/>
                  </a:schemeClr>
                </a:solidFill>
                <a:ea typeface="Times New Roman" panose="02020603050405020304" pitchFamily="18" charset="0"/>
                <a:cs typeface="Times New Roman" panose="02020603050405020304" pitchFamily="18" charset="0"/>
              </a:rPr>
              <a:t>Chèn một đối tượng bạn cần để đại diện cho một quá trình vào màn hình của bạn.</a:t>
            </a:r>
          </a:p>
          <a:p>
            <a:pPr marL="747713" marR="0" indent="-285750" algn="just" hangingPunct="0">
              <a:lnSpc>
                <a:spcPct val="120000"/>
              </a:lnSpc>
              <a:spcBef>
                <a:spcPts val="0"/>
              </a:spcBef>
              <a:spcAft>
                <a:spcPts val="0"/>
              </a:spcAft>
              <a:buFont typeface="Wingdings" panose="05000000000000000000" pitchFamily="2" charset="2"/>
              <a:buChar char="§"/>
            </a:pPr>
            <a:r>
              <a:rPr lang="en-US" sz="1300">
                <a:solidFill>
                  <a:schemeClr val="accent6">
                    <a:lumMod val="50000"/>
                  </a:schemeClr>
                </a:solidFill>
                <a:ea typeface="Times New Roman" panose="02020603050405020304" pitchFamily="18" charset="0"/>
                <a:cs typeface="Times New Roman" panose="02020603050405020304" pitchFamily="18" charset="0"/>
              </a:rPr>
              <a:t>Định cấu hình đối tượng thành tương ứng với các yêu cầu của quy trình của bạn.</a:t>
            </a:r>
          </a:p>
          <a:p>
            <a:pPr marL="747713" marR="0" indent="-285750" algn="just" hangingPunct="0">
              <a:lnSpc>
                <a:spcPct val="120000"/>
              </a:lnSpc>
              <a:spcBef>
                <a:spcPts val="0"/>
              </a:spcBef>
              <a:spcAft>
                <a:spcPts val="0"/>
              </a:spcAft>
              <a:buFont typeface="Wingdings" panose="05000000000000000000" pitchFamily="2" charset="2"/>
              <a:buChar char="§"/>
            </a:pPr>
            <a:r>
              <a:rPr lang="en-US" sz="1300">
                <a:solidFill>
                  <a:schemeClr val="accent6">
                    <a:lumMod val="50000"/>
                  </a:schemeClr>
                </a:solidFill>
                <a:ea typeface="Times New Roman" panose="02020603050405020304" pitchFamily="18" charset="0"/>
                <a:cs typeface="Times New Roman" panose="02020603050405020304" pitchFamily="18" charset="0"/>
              </a:rPr>
              <a:t>Một màn hình có thể bao gồm phần tử tĩnh và động:</a:t>
            </a:r>
          </a:p>
        </p:txBody>
      </p:sp>
      <p:sp>
        <p:nvSpPr>
          <p:cNvPr id="4" name="Rectangle: Rounded Corners 3">
            <a:extLst>
              <a:ext uri="{FF2B5EF4-FFF2-40B4-BE49-F238E27FC236}">
                <a16:creationId xmlns:a16="http://schemas.microsoft.com/office/drawing/2014/main" id="{F4C42BE5-FB47-4F1F-B5A8-E465B4FC553B}"/>
              </a:ext>
            </a:extLst>
          </p:cNvPr>
          <p:cNvSpPr/>
          <p:nvPr/>
        </p:nvSpPr>
        <p:spPr>
          <a:xfrm>
            <a:off x="3238500" y="2143125"/>
            <a:ext cx="3238499" cy="25527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1" name="Rectangle 10">
            <a:extLst>
              <a:ext uri="{FF2B5EF4-FFF2-40B4-BE49-F238E27FC236}">
                <a16:creationId xmlns:a16="http://schemas.microsoft.com/office/drawing/2014/main" id="{F3C20D2F-3E7D-4B79-9323-D73A8C4700C6}"/>
              </a:ext>
            </a:extLst>
          </p:cNvPr>
          <p:cNvSpPr/>
          <p:nvPr/>
        </p:nvSpPr>
        <p:spPr>
          <a:xfrm>
            <a:off x="3362325" y="2320612"/>
            <a:ext cx="2990850" cy="1996829"/>
          </a:xfrm>
          <a:prstGeom prst="rect">
            <a:avLst/>
          </a:prstGeom>
        </p:spPr>
        <p:txBody>
          <a:bodyPr wrap="square">
            <a:spAutoFit/>
          </a:bodyPr>
          <a:lstStyle/>
          <a:p>
            <a:pPr marL="461963" marR="0" algn="just" hangingPunct="0">
              <a:lnSpc>
                <a:spcPct val="120000"/>
              </a:lnSpc>
              <a:spcBef>
                <a:spcPts val="0"/>
              </a:spcBef>
              <a:spcAft>
                <a:spcPts val="0"/>
              </a:spcAft>
            </a:pPr>
            <a:r>
              <a:rPr lang="en-US" sz="1300" b="1">
                <a:solidFill>
                  <a:schemeClr val="accent6">
                    <a:lumMod val="50000"/>
                  </a:schemeClr>
                </a:solidFill>
                <a:ea typeface="Times New Roman" panose="02020603050405020304" pitchFamily="18" charset="0"/>
                <a:cs typeface="Times New Roman" panose="02020603050405020304" pitchFamily="18" charset="0"/>
              </a:rPr>
              <a:t>        Phần tử tĩnh</a:t>
            </a:r>
          </a:p>
          <a:p>
            <a:pPr marL="285750" marR="0" indent="-285750" algn="just" hangingPunct="0">
              <a:lnSpc>
                <a:spcPct val="120000"/>
              </a:lnSpc>
              <a:spcBef>
                <a:spcPts val="0"/>
              </a:spcBef>
              <a:spcAft>
                <a:spcPts val="0"/>
              </a:spcAft>
              <a:buFontTx/>
              <a:buChar char="-"/>
            </a:pPr>
            <a:r>
              <a:rPr lang="en-US" sz="1300">
                <a:solidFill>
                  <a:schemeClr val="accent6">
                    <a:lumMod val="50000"/>
                  </a:schemeClr>
                </a:solidFill>
                <a:ea typeface="Times New Roman" panose="02020603050405020304" pitchFamily="18" charset="0"/>
                <a:cs typeface="Times New Roman" panose="02020603050405020304" pitchFamily="18" charset="0"/>
              </a:rPr>
              <a:t>Là các đối tượng có trạng thái không thay đổi, không phụ thuộc vào quy trình.</a:t>
            </a:r>
          </a:p>
          <a:p>
            <a:pPr marL="285750" marR="0" indent="-285750" algn="just" hangingPunct="0">
              <a:lnSpc>
                <a:spcPct val="120000"/>
              </a:lnSpc>
              <a:spcBef>
                <a:spcPts val="0"/>
              </a:spcBef>
              <a:spcAft>
                <a:spcPts val="0"/>
              </a:spcAft>
              <a:buFontTx/>
              <a:buChar char="-"/>
            </a:pPr>
            <a:r>
              <a:rPr lang="en-US" sz="1300">
                <a:solidFill>
                  <a:schemeClr val="accent6">
                    <a:lumMod val="50000"/>
                  </a:schemeClr>
                </a:solidFill>
                <a:ea typeface="Times New Roman" panose="02020603050405020304" pitchFamily="18" charset="0"/>
                <a:cs typeface="Times New Roman" panose="02020603050405020304" pitchFamily="18" charset="0"/>
              </a:rPr>
              <a:t>Ví dụ:</a:t>
            </a:r>
          </a:p>
          <a:p>
            <a:pPr marL="747713" marR="0" indent="-285750" algn="just" hangingPunct="0">
              <a:lnSpc>
                <a:spcPct val="120000"/>
              </a:lnSpc>
              <a:spcBef>
                <a:spcPts val="0"/>
              </a:spcBef>
              <a:spcAft>
                <a:spcPts val="0"/>
              </a:spcAft>
              <a:buFont typeface="Wingdings" panose="05000000000000000000" pitchFamily="2" charset="2"/>
              <a:buChar char="§"/>
            </a:pPr>
            <a:r>
              <a:rPr lang="en-US" sz="1300">
                <a:solidFill>
                  <a:schemeClr val="accent6">
                    <a:lumMod val="50000"/>
                  </a:schemeClr>
                </a:solidFill>
                <a:ea typeface="Times New Roman" panose="02020603050405020304" pitchFamily="18" charset="0"/>
                <a:cs typeface="Times New Roman" panose="02020603050405020304" pitchFamily="18" charset="0"/>
              </a:rPr>
              <a:t>Text</a:t>
            </a:r>
          </a:p>
          <a:p>
            <a:pPr marL="747713" marR="0" indent="-285750" algn="just" hangingPunct="0">
              <a:lnSpc>
                <a:spcPct val="120000"/>
              </a:lnSpc>
              <a:spcBef>
                <a:spcPts val="0"/>
              </a:spcBef>
              <a:spcAft>
                <a:spcPts val="0"/>
              </a:spcAft>
              <a:buFont typeface="Wingdings" panose="05000000000000000000" pitchFamily="2" charset="2"/>
              <a:buChar char="§"/>
            </a:pPr>
            <a:r>
              <a:rPr lang="en-US" sz="1300">
                <a:solidFill>
                  <a:schemeClr val="accent6">
                    <a:lumMod val="50000"/>
                  </a:schemeClr>
                </a:solidFill>
                <a:ea typeface="Times New Roman" panose="02020603050405020304" pitchFamily="18" charset="0"/>
                <a:cs typeface="Times New Roman" panose="02020603050405020304" pitchFamily="18" charset="0"/>
              </a:rPr>
              <a:t>Tank</a:t>
            </a:r>
          </a:p>
          <a:p>
            <a:pPr marL="747713" marR="0" indent="-285750" algn="just" hangingPunct="0">
              <a:lnSpc>
                <a:spcPct val="120000"/>
              </a:lnSpc>
              <a:spcBef>
                <a:spcPts val="0"/>
              </a:spcBef>
              <a:spcAft>
                <a:spcPts val="0"/>
              </a:spcAft>
              <a:buFont typeface="Wingdings" panose="05000000000000000000" pitchFamily="2" charset="2"/>
              <a:buChar char="§"/>
            </a:pPr>
            <a:r>
              <a:rPr lang="en-US" sz="1300">
                <a:solidFill>
                  <a:schemeClr val="accent6">
                    <a:lumMod val="50000"/>
                  </a:schemeClr>
                </a:solidFill>
                <a:ea typeface="Times New Roman" panose="02020603050405020304" pitchFamily="18" charset="0"/>
                <a:cs typeface="Times New Roman" panose="02020603050405020304" pitchFamily="18" charset="0"/>
              </a:rPr>
              <a:t>Đường ống</a:t>
            </a:r>
          </a:p>
        </p:txBody>
      </p:sp>
      <p:sp>
        <p:nvSpPr>
          <p:cNvPr id="13" name="Rectangle 12">
            <a:extLst>
              <a:ext uri="{FF2B5EF4-FFF2-40B4-BE49-F238E27FC236}">
                <a16:creationId xmlns:a16="http://schemas.microsoft.com/office/drawing/2014/main" id="{ED94D435-56D5-49B3-B377-8C7FAE2B79C6}"/>
              </a:ext>
            </a:extLst>
          </p:cNvPr>
          <p:cNvSpPr/>
          <p:nvPr/>
        </p:nvSpPr>
        <p:spPr>
          <a:xfrm>
            <a:off x="7458075" y="2320612"/>
            <a:ext cx="2990850" cy="1756763"/>
          </a:xfrm>
          <a:prstGeom prst="rect">
            <a:avLst/>
          </a:prstGeom>
        </p:spPr>
        <p:txBody>
          <a:bodyPr wrap="square">
            <a:spAutoFit/>
          </a:bodyPr>
          <a:lstStyle/>
          <a:p>
            <a:pPr marL="461963" marR="0" algn="just" hangingPunct="0">
              <a:lnSpc>
                <a:spcPct val="120000"/>
              </a:lnSpc>
              <a:spcBef>
                <a:spcPts val="0"/>
              </a:spcBef>
              <a:spcAft>
                <a:spcPts val="0"/>
              </a:spcAft>
            </a:pPr>
            <a:r>
              <a:rPr lang="en-US" sz="1300" b="1">
                <a:solidFill>
                  <a:schemeClr val="accent6">
                    <a:lumMod val="50000"/>
                  </a:schemeClr>
                </a:solidFill>
                <a:ea typeface="Times New Roman" panose="02020603050405020304" pitchFamily="18" charset="0"/>
                <a:cs typeface="Times New Roman" panose="02020603050405020304" pitchFamily="18" charset="0"/>
              </a:rPr>
              <a:t>        Phần tử động</a:t>
            </a:r>
          </a:p>
          <a:p>
            <a:pPr marL="285750" marR="0" indent="-285750" algn="just" hangingPunct="0">
              <a:lnSpc>
                <a:spcPct val="120000"/>
              </a:lnSpc>
              <a:spcBef>
                <a:spcPts val="0"/>
              </a:spcBef>
              <a:spcAft>
                <a:spcPts val="0"/>
              </a:spcAft>
              <a:buFontTx/>
              <a:buChar char="-"/>
            </a:pPr>
            <a:r>
              <a:rPr lang="en-US" sz="1300">
                <a:solidFill>
                  <a:schemeClr val="accent6">
                    <a:lumMod val="50000"/>
                  </a:schemeClr>
                </a:solidFill>
                <a:ea typeface="Times New Roman" panose="02020603050405020304" pitchFamily="18" charset="0"/>
                <a:cs typeface="Times New Roman" panose="02020603050405020304" pitchFamily="18" charset="0"/>
              </a:rPr>
              <a:t>Là các yếu tố động, thay đổi trạng thái của chúng dựa trên quy trình.</a:t>
            </a:r>
          </a:p>
          <a:p>
            <a:pPr marL="285750" marR="0" indent="-285750" algn="just" hangingPunct="0">
              <a:lnSpc>
                <a:spcPct val="120000"/>
              </a:lnSpc>
              <a:spcBef>
                <a:spcPts val="0"/>
              </a:spcBef>
              <a:spcAft>
                <a:spcPts val="0"/>
              </a:spcAft>
              <a:buFontTx/>
              <a:buChar char="-"/>
            </a:pPr>
            <a:r>
              <a:rPr lang="en-US" sz="1300">
                <a:solidFill>
                  <a:schemeClr val="accent6">
                    <a:lumMod val="50000"/>
                  </a:schemeClr>
                </a:solidFill>
                <a:ea typeface="Times New Roman" panose="02020603050405020304" pitchFamily="18" charset="0"/>
                <a:cs typeface="Times New Roman" panose="02020603050405020304" pitchFamily="18" charset="0"/>
              </a:rPr>
              <a:t>Ví dụ: </a:t>
            </a:r>
          </a:p>
          <a:p>
            <a:pPr marL="747713" marR="0" indent="-285750" algn="just" hangingPunct="0">
              <a:lnSpc>
                <a:spcPct val="120000"/>
              </a:lnSpc>
              <a:spcBef>
                <a:spcPts val="0"/>
              </a:spcBef>
              <a:spcAft>
                <a:spcPts val="0"/>
              </a:spcAft>
              <a:buFont typeface="Wingdings" panose="05000000000000000000" pitchFamily="2" charset="2"/>
              <a:buChar char="§"/>
            </a:pPr>
            <a:r>
              <a:rPr lang="en-US" sz="1300">
                <a:solidFill>
                  <a:schemeClr val="accent6">
                    <a:lumMod val="50000"/>
                  </a:schemeClr>
                </a:solidFill>
                <a:ea typeface="Times New Roman" panose="02020603050405020304" pitchFamily="18" charset="0"/>
                <a:cs typeface="Times New Roman" panose="02020603050405020304" pitchFamily="18" charset="0"/>
              </a:rPr>
              <a:t>Nhiệt độ</a:t>
            </a:r>
          </a:p>
          <a:p>
            <a:pPr marL="747713" marR="0" indent="-285750" algn="just" hangingPunct="0">
              <a:lnSpc>
                <a:spcPct val="120000"/>
              </a:lnSpc>
              <a:spcBef>
                <a:spcPts val="0"/>
              </a:spcBef>
              <a:spcAft>
                <a:spcPts val="0"/>
              </a:spcAft>
              <a:buFont typeface="Wingdings" panose="05000000000000000000" pitchFamily="2" charset="2"/>
              <a:buChar char="§"/>
            </a:pPr>
            <a:r>
              <a:rPr lang="en-US" sz="1300">
                <a:solidFill>
                  <a:schemeClr val="accent6">
                    <a:lumMod val="50000"/>
                  </a:schemeClr>
                </a:solidFill>
                <a:ea typeface="Times New Roman" panose="02020603050405020304" pitchFamily="18" charset="0"/>
                <a:cs typeface="Times New Roman" panose="02020603050405020304" pitchFamily="18" charset="0"/>
              </a:rPr>
              <a:t>Áp suất</a:t>
            </a:r>
          </a:p>
          <a:p>
            <a:pPr marL="747713" marR="0" indent="-285750" algn="just" hangingPunct="0">
              <a:lnSpc>
                <a:spcPct val="120000"/>
              </a:lnSpc>
              <a:spcBef>
                <a:spcPts val="0"/>
              </a:spcBef>
              <a:spcAft>
                <a:spcPts val="0"/>
              </a:spcAft>
              <a:buFont typeface="Wingdings" panose="05000000000000000000" pitchFamily="2" charset="2"/>
              <a:buChar char="§"/>
            </a:pPr>
            <a:r>
              <a:rPr lang="en-US" sz="1300">
                <a:solidFill>
                  <a:schemeClr val="accent6">
                    <a:lumMod val="50000"/>
                  </a:schemeClr>
                </a:solidFill>
                <a:ea typeface="Times New Roman" panose="02020603050405020304" pitchFamily="18" charset="0"/>
                <a:cs typeface="Times New Roman" panose="02020603050405020304" pitchFamily="18" charset="0"/>
              </a:rPr>
              <a:t>Bơm, van</a:t>
            </a:r>
          </a:p>
        </p:txBody>
      </p:sp>
      <p:graphicFrame>
        <p:nvGraphicFramePr>
          <p:cNvPr id="15" name="Table 14">
            <a:extLst>
              <a:ext uri="{FF2B5EF4-FFF2-40B4-BE49-F238E27FC236}">
                <a16:creationId xmlns:a16="http://schemas.microsoft.com/office/drawing/2014/main" id="{2C5E4A67-8ABB-45FC-95FE-438CA5586F37}"/>
              </a:ext>
            </a:extLst>
          </p:cNvPr>
          <p:cNvGraphicFramePr>
            <a:graphicFrameLocks noGrp="1"/>
          </p:cNvGraphicFramePr>
          <p:nvPr>
            <p:extLst>
              <p:ext uri="{D42A27DB-BD31-4B8C-83A1-F6EECF244321}">
                <p14:modId xmlns:p14="http://schemas.microsoft.com/office/powerpoint/2010/main" val="1450721557"/>
              </p:ext>
            </p:extLst>
          </p:nvPr>
        </p:nvGraphicFramePr>
        <p:xfrm>
          <a:off x="53340" y="492955"/>
          <a:ext cx="2336801" cy="3915044"/>
        </p:xfrm>
        <a:graphic>
          <a:graphicData uri="http://schemas.openxmlformats.org/drawingml/2006/table">
            <a:tbl>
              <a:tblPr firstRow="1" bandRow="1">
                <a:tableStyleId>{5C22544A-7EE6-4342-B048-85BDC9FD1C3A}</a:tableStyleId>
              </a:tblPr>
              <a:tblGrid>
                <a:gridCol w="2336801">
                  <a:extLst>
                    <a:ext uri="{9D8B030D-6E8A-4147-A177-3AD203B41FA5}">
                      <a16:colId xmlns:a16="http://schemas.microsoft.com/office/drawing/2014/main" val="20000"/>
                    </a:ext>
                  </a:extLst>
                </a:gridCol>
              </a:tblGrid>
              <a:tr h="559292">
                <a:tc>
                  <a:txBody>
                    <a:bodyPr/>
                    <a:lstStyle/>
                    <a:p>
                      <a:pPr algn="l"/>
                      <a:r>
                        <a:rPr lang="en-US" sz="1400">
                          <a:solidFill>
                            <a:schemeClr val="bg2">
                              <a:lumMod val="25000"/>
                            </a:schemeClr>
                          </a:solidFill>
                        </a:rPr>
                        <a:t>WINCC PROFESSIONAL</a:t>
                      </a:r>
                    </a:p>
                  </a:txBody>
                  <a:tcPr anchor="ctr">
                    <a:solidFill>
                      <a:schemeClr val="accent1"/>
                    </a:solidFill>
                  </a:tcPr>
                </a:tc>
                <a:extLst>
                  <a:ext uri="{0D108BD9-81ED-4DB2-BD59-A6C34878D82A}">
                    <a16:rowId xmlns:a16="http://schemas.microsoft.com/office/drawing/2014/main" val="10000"/>
                  </a:ext>
                </a:extLst>
              </a:tr>
              <a:tr h="559292">
                <a:tc>
                  <a:txBody>
                    <a:bodyPr/>
                    <a:lstStyle/>
                    <a:p>
                      <a:pPr algn="l"/>
                      <a:r>
                        <a:rPr lang="en-US" sz="1400" err="1">
                          <a:solidFill>
                            <a:schemeClr val="bg2">
                              <a:lumMod val="25000"/>
                            </a:schemeClr>
                          </a:solidFill>
                        </a:rPr>
                        <a:t>Giới</a:t>
                      </a:r>
                      <a:r>
                        <a:rPr lang="en-US" sz="1400">
                          <a:solidFill>
                            <a:schemeClr val="bg2">
                              <a:lumMod val="25000"/>
                            </a:schemeClr>
                          </a:solidFill>
                        </a:rPr>
                        <a:t> </a:t>
                      </a:r>
                      <a:r>
                        <a:rPr lang="en-US" sz="1400" err="1">
                          <a:solidFill>
                            <a:schemeClr val="bg2">
                              <a:lumMod val="25000"/>
                            </a:schemeClr>
                          </a:solidFill>
                        </a:rPr>
                        <a:t>thiệu</a:t>
                      </a:r>
                      <a:endParaRPr lang="en-US" sz="1400">
                        <a:solidFill>
                          <a:schemeClr val="bg2">
                            <a:lumMod val="25000"/>
                          </a:schemeClr>
                        </a:solidFill>
                      </a:endParaRPr>
                    </a:p>
                  </a:txBody>
                  <a:tcPr anchor="ctr">
                    <a:solidFill>
                      <a:schemeClr val="accent1"/>
                    </a:solidFill>
                  </a:tcPr>
                </a:tc>
                <a:extLst>
                  <a:ext uri="{0D108BD9-81ED-4DB2-BD59-A6C34878D82A}">
                    <a16:rowId xmlns:a16="http://schemas.microsoft.com/office/drawing/2014/main" val="10001"/>
                  </a:ext>
                </a:extLst>
              </a:tr>
              <a:tr h="5592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err="1">
                          <a:solidFill>
                            <a:schemeClr val="bg2">
                              <a:lumMod val="25000"/>
                            </a:schemeClr>
                          </a:solidFill>
                        </a:rPr>
                        <a:t>Tạo</a:t>
                      </a:r>
                      <a:r>
                        <a:rPr lang="en-US" sz="1400">
                          <a:solidFill>
                            <a:schemeClr val="bg2">
                              <a:lumMod val="25000"/>
                            </a:schemeClr>
                          </a:solidFill>
                        </a:rPr>
                        <a:t> </a:t>
                      </a:r>
                      <a:r>
                        <a:rPr lang="en-US" sz="1400" err="1">
                          <a:solidFill>
                            <a:schemeClr val="bg2">
                              <a:lumMod val="25000"/>
                            </a:schemeClr>
                          </a:solidFill>
                        </a:rPr>
                        <a:t>dự</a:t>
                      </a:r>
                      <a:r>
                        <a:rPr lang="en-US" sz="1400">
                          <a:solidFill>
                            <a:schemeClr val="bg2">
                              <a:lumMod val="25000"/>
                            </a:schemeClr>
                          </a:solidFill>
                        </a:rPr>
                        <a:t> </a:t>
                      </a:r>
                      <a:r>
                        <a:rPr lang="en-US" sz="1400" err="1">
                          <a:solidFill>
                            <a:schemeClr val="bg2">
                              <a:lumMod val="25000"/>
                            </a:schemeClr>
                          </a:solidFill>
                        </a:rPr>
                        <a:t>án</a:t>
                      </a:r>
                      <a:endParaRPr lang="en-US" sz="1400">
                        <a:solidFill>
                          <a:schemeClr val="bg2">
                            <a:lumMod val="25000"/>
                          </a:schemeClr>
                        </a:solidFill>
                      </a:endParaRPr>
                    </a:p>
                  </a:txBody>
                  <a:tcPr anchor="ctr">
                    <a:solidFill>
                      <a:srgbClr val="FFFF00"/>
                    </a:solidFill>
                  </a:tcPr>
                </a:tc>
                <a:extLst>
                  <a:ext uri="{0D108BD9-81ED-4DB2-BD59-A6C34878D82A}">
                    <a16:rowId xmlns:a16="http://schemas.microsoft.com/office/drawing/2014/main" val="10002"/>
                  </a:ext>
                </a:extLst>
              </a:tr>
              <a:tr h="559292">
                <a:tc>
                  <a:txBody>
                    <a:bodyPr/>
                    <a:lstStyle/>
                    <a:p>
                      <a:pPr algn="l"/>
                      <a:r>
                        <a:rPr lang="en-US" sz="1400">
                          <a:solidFill>
                            <a:schemeClr val="bg2">
                              <a:lumMod val="25000"/>
                            </a:schemeClr>
                          </a:solidFill>
                        </a:rPr>
                        <a:t>Lưu trữ tags</a:t>
                      </a:r>
                    </a:p>
                  </a:txBody>
                  <a:tcPr anchor="ctr">
                    <a:solidFill>
                      <a:schemeClr val="accent1"/>
                    </a:solidFill>
                  </a:tcPr>
                </a:tc>
                <a:extLst>
                  <a:ext uri="{0D108BD9-81ED-4DB2-BD59-A6C34878D82A}">
                    <a16:rowId xmlns:a16="http://schemas.microsoft.com/office/drawing/2014/main" val="10003"/>
                  </a:ext>
                </a:extLst>
              </a:tr>
              <a:tr h="559292">
                <a:tc>
                  <a:txBody>
                    <a:bodyPr/>
                    <a:lstStyle/>
                    <a:p>
                      <a:pPr algn="l"/>
                      <a:r>
                        <a:rPr lang="en-US" sz="1400">
                          <a:solidFill>
                            <a:schemeClr val="bg2">
                              <a:lumMod val="25000"/>
                            </a:schemeClr>
                          </a:solidFill>
                        </a:rPr>
                        <a:t>Alarm, Trend, Faceplate</a:t>
                      </a:r>
                    </a:p>
                  </a:txBody>
                  <a:tcPr anchor="ctr">
                    <a:solidFill>
                      <a:schemeClr val="accent1"/>
                    </a:solidFill>
                  </a:tcPr>
                </a:tc>
                <a:extLst>
                  <a:ext uri="{0D108BD9-81ED-4DB2-BD59-A6C34878D82A}">
                    <a16:rowId xmlns:a16="http://schemas.microsoft.com/office/drawing/2014/main" val="10004"/>
                  </a:ext>
                </a:extLst>
              </a:tr>
              <a:tr h="559292">
                <a:tc>
                  <a:txBody>
                    <a:bodyPr/>
                    <a:lstStyle/>
                    <a:p>
                      <a:pPr algn="l"/>
                      <a:r>
                        <a:rPr lang="en-US" sz="1400">
                          <a:solidFill>
                            <a:schemeClr val="bg2">
                              <a:lumMod val="25000"/>
                            </a:schemeClr>
                          </a:solidFill>
                        </a:rPr>
                        <a:t>User administration</a:t>
                      </a:r>
                    </a:p>
                  </a:txBody>
                  <a:tcPr anchor="ctr">
                    <a:solidFill>
                      <a:schemeClr val="accent1"/>
                    </a:solidFill>
                  </a:tcPr>
                </a:tc>
                <a:extLst>
                  <a:ext uri="{0D108BD9-81ED-4DB2-BD59-A6C34878D82A}">
                    <a16:rowId xmlns:a16="http://schemas.microsoft.com/office/drawing/2014/main" val="10005"/>
                  </a:ext>
                </a:extLst>
              </a:tr>
              <a:tr h="559292">
                <a:tc>
                  <a:txBody>
                    <a:bodyPr/>
                    <a:lstStyle/>
                    <a:p>
                      <a:r>
                        <a:rPr lang="en-US" sz="1400" b="0">
                          <a:solidFill>
                            <a:schemeClr val="accent6"/>
                          </a:solidFill>
                        </a:rPr>
                        <a:t>Kết nối S7-1200</a:t>
                      </a:r>
                    </a:p>
                  </a:txBody>
                  <a:tcPr anchor="ctr">
                    <a:solidFill>
                      <a:schemeClr val="accent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309954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4C2B897-33D6-4768-AD88-CAFC928B1DC3}"/>
              </a:ext>
            </a:extLst>
          </p:cNvPr>
          <p:cNvSpPr/>
          <p:nvPr/>
        </p:nvSpPr>
        <p:spPr>
          <a:xfrm>
            <a:off x="2079328" y="445321"/>
            <a:ext cx="5178721" cy="368049"/>
          </a:xfrm>
          <a:prstGeom prst="rect">
            <a:avLst/>
          </a:prstGeom>
        </p:spPr>
        <p:txBody>
          <a:bodyPr wrap="square">
            <a:spAutoFit/>
          </a:bodyPr>
          <a:lstStyle/>
          <a:p>
            <a:pPr marL="682625" indent="-342900" hangingPunct="0">
              <a:lnSpc>
                <a:spcPct val="120000"/>
              </a:lnSpc>
            </a:pPr>
            <a:r>
              <a:rPr lang="en-US" sz="1600" b="1">
                <a:solidFill>
                  <a:srgbClr val="002060"/>
                </a:solidFill>
                <a:latin typeface="+mj-lt"/>
                <a:ea typeface="Times New Roman" panose="02020603050405020304" pitchFamily="18" charset="0"/>
                <a:cs typeface="Times New Roman" panose="02020603050405020304" pitchFamily="18" charset="0"/>
              </a:rPr>
              <a:t>Giới thiệu đối tượng (Object)</a:t>
            </a:r>
            <a:endParaRPr lang="en-US" sz="1600">
              <a:solidFill>
                <a:srgbClr val="002060"/>
              </a:solidFill>
              <a:latin typeface="+mj-lt"/>
              <a:ea typeface="Times New Roman" panose="02020603050405020304" pitchFamily="18" charset="0"/>
              <a:cs typeface="Arial" pitchFamily="34" charset="0"/>
            </a:endParaRPr>
          </a:p>
        </p:txBody>
      </p:sp>
      <p:sp>
        <p:nvSpPr>
          <p:cNvPr id="6" name="Rectangle 5">
            <a:extLst>
              <a:ext uri="{FF2B5EF4-FFF2-40B4-BE49-F238E27FC236}">
                <a16:creationId xmlns:a16="http://schemas.microsoft.com/office/drawing/2014/main" id="{165025BF-2B2E-4E98-9B7F-543AED3F0AFD}"/>
              </a:ext>
            </a:extLst>
          </p:cNvPr>
          <p:cNvSpPr/>
          <p:nvPr/>
        </p:nvSpPr>
        <p:spPr>
          <a:xfrm>
            <a:off x="2380102" y="813370"/>
            <a:ext cx="8897498" cy="796500"/>
          </a:xfrm>
          <a:prstGeom prst="rect">
            <a:avLst/>
          </a:prstGeom>
        </p:spPr>
        <p:txBody>
          <a:bodyPr wrap="square">
            <a:spAutoFit/>
          </a:bodyPr>
          <a:lstStyle/>
          <a:p>
            <a:pPr marL="747713" marR="0" indent="-285750" algn="just" hangingPunct="0">
              <a:lnSpc>
                <a:spcPct val="120000"/>
              </a:lnSpc>
              <a:spcBef>
                <a:spcPts val="0"/>
              </a:spcBef>
              <a:spcAft>
                <a:spcPts val="0"/>
              </a:spcAft>
              <a:buFont typeface="Wingdings" panose="05000000000000000000" pitchFamily="2" charset="2"/>
              <a:buChar char="§"/>
            </a:pPr>
            <a:r>
              <a:rPr lang="en-US" sz="1300">
                <a:solidFill>
                  <a:schemeClr val="accent6">
                    <a:lumMod val="50000"/>
                  </a:schemeClr>
                </a:solidFill>
                <a:ea typeface="Times New Roman" panose="02020603050405020304" pitchFamily="18" charset="0"/>
                <a:cs typeface="Times New Roman" panose="02020603050405020304" pitchFamily="18" charset="0"/>
              </a:rPr>
              <a:t>Đối tượng là các yếu tố đồ hòa mà bạn sử đụng để thiết kế cho dự án của mình.</a:t>
            </a:r>
          </a:p>
          <a:p>
            <a:pPr marL="747713" marR="0" indent="-285750" algn="just" hangingPunct="0">
              <a:lnSpc>
                <a:spcPct val="120000"/>
              </a:lnSpc>
              <a:spcBef>
                <a:spcPts val="0"/>
              </a:spcBef>
              <a:spcAft>
                <a:spcPts val="0"/>
              </a:spcAft>
              <a:buFont typeface="Wingdings" panose="05000000000000000000" pitchFamily="2" charset="2"/>
              <a:buChar char="§"/>
            </a:pPr>
            <a:r>
              <a:rPr lang="en-US" sz="1300">
                <a:solidFill>
                  <a:schemeClr val="accent6">
                    <a:lumMod val="50000"/>
                  </a:schemeClr>
                </a:solidFill>
                <a:ea typeface="Times New Roman" panose="02020603050405020304" pitchFamily="18" charset="0"/>
                <a:cs typeface="Times New Roman" panose="02020603050405020304" pitchFamily="18" charset="0"/>
              </a:rPr>
              <a:t>Thẻ “Toolbox” là nơi chứa tất cả đối tượng có thể được sử dụng cho thiết bị HMI.</a:t>
            </a:r>
          </a:p>
          <a:p>
            <a:pPr marL="747713" marR="0" indent="-285750" algn="just" hangingPunct="0">
              <a:lnSpc>
                <a:spcPct val="120000"/>
              </a:lnSpc>
              <a:spcBef>
                <a:spcPts val="0"/>
              </a:spcBef>
              <a:spcAft>
                <a:spcPts val="0"/>
              </a:spcAft>
              <a:buFont typeface="Wingdings" panose="05000000000000000000" pitchFamily="2" charset="2"/>
              <a:buChar char="§"/>
            </a:pPr>
            <a:r>
              <a:rPr lang="en-US" sz="1300">
                <a:solidFill>
                  <a:schemeClr val="accent6">
                    <a:lumMod val="50000"/>
                  </a:schemeClr>
                </a:solidFill>
                <a:ea typeface="Times New Roman" panose="02020603050405020304" pitchFamily="18" charset="0"/>
                <a:cs typeface="Times New Roman" panose="02020603050405020304" pitchFamily="18" charset="0"/>
              </a:rPr>
              <a:t>Nếu một màn hình đang mở, Toolbox sẽ có các thành phần sau:</a:t>
            </a:r>
          </a:p>
        </p:txBody>
      </p:sp>
      <p:pic>
        <p:nvPicPr>
          <p:cNvPr id="4" name="Picture 3" descr="Diagram&#10;&#10;Description automatically generated">
            <a:extLst>
              <a:ext uri="{FF2B5EF4-FFF2-40B4-BE49-F238E27FC236}">
                <a16:creationId xmlns:a16="http://schemas.microsoft.com/office/drawing/2014/main" id="{9056D7A2-2E06-41DC-ADE9-0E10811526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9798" y="1977919"/>
            <a:ext cx="1810003" cy="2019582"/>
          </a:xfrm>
          <a:prstGeom prst="rect">
            <a:avLst/>
          </a:prstGeom>
        </p:spPr>
      </p:pic>
      <p:pic>
        <p:nvPicPr>
          <p:cNvPr id="8" name="Picture 7" descr="Graphical user interface&#10;&#10;Description automatically generated with medium confidence">
            <a:extLst>
              <a:ext uri="{FF2B5EF4-FFF2-40B4-BE49-F238E27FC236}">
                <a16:creationId xmlns:a16="http://schemas.microsoft.com/office/drawing/2014/main" id="{09F1DDC7-C5DE-437E-B4A8-DEFAE85D04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8148" y="1977919"/>
            <a:ext cx="1810003" cy="2019582"/>
          </a:xfrm>
          <a:prstGeom prst="rect">
            <a:avLst/>
          </a:prstGeom>
        </p:spPr>
      </p:pic>
      <p:pic>
        <p:nvPicPr>
          <p:cNvPr id="11" name="Picture 10" descr="Graphical user interface, application&#10;&#10;Description automatically generated">
            <a:extLst>
              <a:ext uri="{FF2B5EF4-FFF2-40B4-BE49-F238E27FC236}">
                <a16:creationId xmlns:a16="http://schemas.microsoft.com/office/drawing/2014/main" id="{5D0FC8A5-205D-42DC-8850-B2C339A40CE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86498" y="1977919"/>
            <a:ext cx="1829055" cy="2019582"/>
          </a:xfrm>
          <a:prstGeom prst="rect">
            <a:avLst/>
          </a:prstGeom>
        </p:spPr>
      </p:pic>
      <p:pic>
        <p:nvPicPr>
          <p:cNvPr id="14" name="Picture 13" descr="Graphical user interface, application&#10;&#10;Description automatically generated">
            <a:extLst>
              <a:ext uri="{FF2B5EF4-FFF2-40B4-BE49-F238E27FC236}">
                <a16:creationId xmlns:a16="http://schemas.microsoft.com/office/drawing/2014/main" id="{15E62011-B63B-4747-81FA-88FAE06EAC4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43900" y="1977919"/>
            <a:ext cx="1829055" cy="1543265"/>
          </a:xfrm>
          <a:prstGeom prst="rect">
            <a:avLst/>
          </a:prstGeom>
        </p:spPr>
      </p:pic>
      <p:pic>
        <p:nvPicPr>
          <p:cNvPr id="16" name="Picture 15" descr="Graphical user interface, text, application, chat or text message&#10;&#10;Description automatically generated">
            <a:extLst>
              <a:ext uri="{FF2B5EF4-FFF2-40B4-BE49-F238E27FC236}">
                <a16:creationId xmlns:a16="http://schemas.microsoft.com/office/drawing/2014/main" id="{376A53C9-5AE8-46DB-A6FF-4EA14C51081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3902" y="2217665"/>
            <a:ext cx="1810003" cy="1924319"/>
          </a:xfrm>
          <a:prstGeom prst="rect">
            <a:avLst/>
          </a:prstGeom>
        </p:spPr>
      </p:pic>
      <p:sp>
        <p:nvSpPr>
          <p:cNvPr id="17" name="Rectangle 16">
            <a:extLst>
              <a:ext uri="{FF2B5EF4-FFF2-40B4-BE49-F238E27FC236}">
                <a16:creationId xmlns:a16="http://schemas.microsoft.com/office/drawing/2014/main" id="{32E74D20-602E-4443-AB08-1AB13E336024}"/>
              </a:ext>
            </a:extLst>
          </p:cNvPr>
          <p:cNvSpPr/>
          <p:nvPr/>
        </p:nvSpPr>
        <p:spPr>
          <a:xfrm>
            <a:off x="2682998" y="3997501"/>
            <a:ext cx="2336801" cy="1516697"/>
          </a:xfrm>
          <a:prstGeom prst="rect">
            <a:avLst/>
          </a:prstGeom>
        </p:spPr>
        <p:txBody>
          <a:bodyPr wrap="square">
            <a:spAutoFit/>
          </a:bodyPr>
          <a:lstStyle/>
          <a:p>
            <a:pPr marL="461963" marR="0" algn="just" hangingPunct="0">
              <a:lnSpc>
                <a:spcPct val="120000"/>
              </a:lnSpc>
              <a:spcBef>
                <a:spcPts val="0"/>
              </a:spcBef>
              <a:spcAft>
                <a:spcPts val="0"/>
              </a:spcAft>
            </a:pPr>
            <a:r>
              <a:rPr lang="en-US" sz="1300" i="1">
                <a:solidFill>
                  <a:schemeClr val="accent6">
                    <a:lumMod val="50000"/>
                  </a:schemeClr>
                </a:solidFill>
                <a:ea typeface="Times New Roman" panose="02020603050405020304" pitchFamily="18" charset="0"/>
                <a:cs typeface="Times New Roman" panose="02020603050405020304" pitchFamily="18" charset="0"/>
              </a:rPr>
              <a:t>Bao gồm các đối tượng đồ họa cơ bản:</a:t>
            </a:r>
          </a:p>
          <a:p>
            <a:pPr marL="747713" marR="0" indent="-285750" algn="just" hangingPunct="0">
              <a:lnSpc>
                <a:spcPct val="120000"/>
              </a:lnSpc>
              <a:spcBef>
                <a:spcPts val="0"/>
              </a:spcBef>
              <a:spcAft>
                <a:spcPts val="0"/>
              </a:spcAft>
              <a:buFontTx/>
              <a:buChar char="-"/>
            </a:pPr>
            <a:r>
              <a:rPr lang="en-US" sz="1300" i="1">
                <a:solidFill>
                  <a:schemeClr val="accent6">
                    <a:lumMod val="50000"/>
                  </a:schemeClr>
                </a:solidFill>
                <a:ea typeface="Times New Roman" panose="02020603050405020304" pitchFamily="18" charset="0"/>
                <a:cs typeface="Times New Roman" panose="02020603050405020304" pitchFamily="18" charset="0"/>
              </a:rPr>
              <a:t>Line.</a:t>
            </a:r>
          </a:p>
          <a:p>
            <a:pPr marL="747713" marR="0" indent="-285750" algn="just" hangingPunct="0">
              <a:lnSpc>
                <a:spcPct val="120000"/>
              </a:lnSpc>
              <a:spcBef>
                <a:spcPts val="0"/>
              </a:spcBef>
              <a:spcAft>
                <a:spcPts val="0"/>
              </a:spcAft>
              <a:buFontTx/>
              <a:buChar char="-"/>
            </a:pPr>
            <a:r>
              <a:rPr lang="en-US" sz="1300" i="1">
                <a:solidFill>
                  <a:schemeClr val="accent6">
                    <a:lumMod val="50000"/>
                  </a:schemeClr>
                </a:solidFill>
                <a:ea typeface="Times New Roman" panose="02020603050405020304" pitchFamily="18" charset="0"/>
                <a:cs typeface="Times New Roman" panose="02020603050405020304" pitchFamily="18" charset="0"/>
              </a:rPr>
              <a:t>Text.</a:t>
            </a:r>
          </a:p>
          <a:p>
            <a:pPr marL="747713" marR="0" indent="-285750" algn="just" hangingPunct="0">
              <a:lnSpc>
                <a:spcPct val="120000"/>
              </a:lnSpc>
              <a:spcBef>
                <a:spcPts val="0"/>
              </a:spcBef>
              <a:spcAft>
                <a:spcPts val="0"/>
              </a:spcAft>
              <a:buFontTx/>
              <a:buChar char="-"/>
            </a:pPr>
            <a:r>
              <a:rPr lang="en-US" sz="1300" i="1">
                <a:solidFill>
                  <a:schemeClr val="accent6">
                    <a:lumMod val="50000"/>
                  </a:schemeClr>
                </a:solidFill>
                <a:ea typeface="Times New Roman" panose="02020603050405020304" pitchFamily="18" charset="0"/>
                <a:cs typeface="Times New Roman" panose="02020603050405020304" pitchFamily="18" charset="0"/>
              </a:rPr>
              <a:t>Circle.</a:t>
            </a:r>
          </a:p>
          <a:p>
            <a:pPr marL="747713" marR="0" indent="-285750" algn="just" hangingPunct="0">
              <a:lnSpc>
                <a:spcPct val="120000"/>
              </a:lnSpc>
              <a:spcBef>
                <a:spcPts val="0"/>
              </a:spcBef>
              <a:spcAft>
                <a:spcPts val="0"/>
              </a:spcAft>
              <a:buFontTx/>
              <a:buChar char="-"/>
            </a:pPr>
            <a:r>
              <a:rPr lang="en-US" sz="1300" i="1">
                <a:solidFill>
                  <a:schemeClr val="accent6">
                    <a:lumMod val="50000"/>
                  </a:schemeClr>
                </a:solidFill>
                <a:ea typeface="Times New Roman" panose="02020603050405020304" pitchFamily="18" charset="0"/>
                <a:cs typeface="Times New Roman" panose="02020603050405020304" pitchFamily="18" charset="0"/>
              </a:rPr>
              <a:t>Graphic view…</a:t>
            </a:r>
          </a:p>
        </p:txBody>
      </p:sp>
      <p:sp>
        <p:nvSpPr>
          <p:cNvPr id="18" name="Rectangle 17">
            <a:extLst>
              <a:ext uri="{FF2B5EF4-FFF2-40B4-BE49-F238E27FC236}">
                <a16:creationId xmlns:a16="http://schemas.microsoft.com/office/drawing/2014/main" id="{796A2029-53AB-4992-BA66-F3CF17FC18EA}"/>
              </a:ext>
            </a:extLst>
          </p:cNvPr>
          <p:cNvSpPr/>
          <p:nvPr/>
        </p:nvSpPr>
        <p:spPr>
          <a:xfrm>
            <a:off x="4721348" y="3997501"/>
            <a:ext cx="2336801" cy="1516697"/>
          </a:xfrm>
          <a:prstGeom prst="rect">
            <a:avLst/>
          </a:prstGeom>
        </p:spPr>
        <p:txBody>
          <a:bodyPr wrap="square">
            <a:spAutoFit/>
          </a:bodyPr>
          <a:lstStyle/>
          <a:p>
            <a:pPr marL="461963" marR="0" algn="just" hangingPunct="0">
              <a:lnSpc>
                <a:spcPct val="120000"/>
              </a:lnSpc>
              <a:spcBef>
                <a:spcPts val="0"/>
              </a:spcBef>
              <a:spcAft>
                <a:spcPts val="0"/>
              </a:spcAft>
            </a:pPr>
            <a:r>
              <a:rPr lang="en-US" sz="1300" i="1">
                <a:solidFill>
                  <a:schemeClr val="accent6">
                    <a:lumMod val="50000"/>
                  </a:schemeClr>
                </a:solidFill>
                <a:ea typeface="Times New Roman" panose="02020603050405020304" pitchFamily="18" charset="0"/>
                <a:cs typeface="Times New Roman" panose="02020603050405020304" pitchFamily="18" charset="0"/>
              </a:rPr>
              <a:t>Bao gồm các yếu tố điều khiển cơ bản:</a:t>
            </a:r>
          </a:p>
          <a:p>
            <a:pPr marL="747713" marR="0" indent="-285750" algn="just" hangingPunct="0">
              <a:lnSpc>
                <a:spcPct val="120000"/>
              </a:lnSpc>
              <a:spcBef>
                <a:spcPts val="0"/>
              </a:spcBef>
              <a:spcAft>
                <a:spcPts val="0"/>
              </a:spcAft>
              <a:buFontTx/>
              <a:buChar char="-"/>
            </a:pPr>
            <a:r>
              <a:rPr lang="en-US" sz="1300" i="1">
                <a:solidFill>
                  <a:schemeClr val="accent6">
                    <a:lumMod val="50000"/>
                  </a:schemeClr>
                </a:solidFill>
                <a:ea typeface="Times New Roman" panose="02020603050405020304" pitchFamily="18" charset="0"/>
                <a:cs typeface="Times New Roman" panose="02020603050405020304" pitchFamily="18" charset="0"/>
              </a:rPr>
              <a:t>I/O field.</a:t>
            </a:r>
          </a:p>
          <a:p>
            <a:pPr marL="747713" marR="0" indent="-285750" algn="just" hangingPunct="0">
              <a:lnSpc>
                <a:spcPct val="120000"/>
              </a:lnSpc>
              <a:spcBef>
                <a:spcPts val="0"/>
              </a:spcBef>
              <a:spcAft>
                <a:spcPts val="0"/>
              </a:spcAft>
              <a:buFontTx/>
              <a:buChar char="-"/>
            </a:pPr>
            <a:r>
              <a:rPr lang="en-US" sz="1300" i="1">
                <a:solidFill>
                  <a:schemeClr val="accent6">
                    <a:lumMod val="50000"/>
                  </a:schemeClr>
                </a:solidFill>
                <a:ea typeface="Times New Roman" panose="02020603050405020304" pitchFamily="18" charset="0"/>
                <a:cs typeface="Times New Roman" panose="02020603050405020304" pitchFamily="18" charset="0"/>
              </a:rPr>
              <a:t>Button.</a:t>
            </a:r>
          </a:p>
          <a:p>
            <a:pPr marL="747713" marR="0" indent="-285750" algn="just" hangingPunct="0">
              <a:lnSpc>
                <a:spcPct val="120000"/>
              </a:lnSpc>
              <a:spcBef>
                <a:spcPts val="0"/>
              </a:spcBef>
              <a:spcAft>
                <a:spcPts val="0"/>
              </a:spcAft>
              <a:buFontTx/>
              <a:buChar char="-"/>
            </a:pPr>
            <a:r>
              <a:rPr lang="en-US" sz="1300" i="1">
                <a:solidFill>
                  <a:schemeClr val="accent6">
                    <a:lumMod val="50000"/>
                  </a:schemeClr>
                </a:solidFill>
                <a:ea typeface="Times New Roman" panose="02020603050405020304" pitchFamily="18" charset="0"/>
                <a:cs typeface="Times New Roman" panose="02020603050405020304" pitchFamily="18" charset="0"/>
              </a:rPr>
              <a:t>Symbol library.</a:t>
            </a:r>
          </a:p>
          <a:p>
            <a:pPr marL="747713" marR="0" indent="-285750" algn="just" hangingPunct="0">
              <a:lnSpc>
                <a:spcPct val="120000"/>
              </a:lnSpc>
              <a:spcBef>
                <a:spcPts val="0"/>
              </a:spcBef>
              <a:spcAft>
                <a:spcPts val="0"/>
              </a:spcAft>
              <a:buFontTx/>
              <a:buChar char="-"/>
            </a:pPr>
            <a:r>
              <a:rPr lang="en-US" sz="1300" i="1">
                <a:solidFill>
                  <a:schemeClr val="accent6">
                    <a:lumMod val="50000"/>
                  </a:schemeClr>
                </a:solidFill>
                <a:ea typeface="Times New Roman" panose="02020603050405020304" pitchFamily="18" charset="0"/>
                <a:cs typeface="Times New Roman" panose="02020603050405020304" pitchFamily="18" charset="0"/>
              </a:rPr>
              <a:t>Gauge…</a:t>
            </a:r>
          </a:p>
        </p:txBody>
      </p:sp>
      <p:sp>
        <p:nvSpPr>
          <p:cNvPr id="19" name="Rectangle 18">
            <a:extLst>
              <a:ext uri="{FF2B5EF4-FFF2-40B4-BE49-F238E27FC236}">
                <a16:creationId xmlns:a16="http://schemas.microsoft.com/office/drawing/2014/main" id="{966B3986-8ED7-4F20-B3C8-3536332E3C54}"/>
              </a:ext>
            </a:extLst>
          </p:cNvPr>
          <p:cNvSpPr/>
          <p:nvPr/>
        </p:nvSpPr>
        <p:spPr>
          <a:xfrm>
            <a:off x="6778752" y="3997501"/>
            <a:ext cx="2336801" cy="1516697"/>
          </a:xfrm>
          <a:prstGeom prst="rect">
            <a:avLst/>
          </a:prstGeom>
        </p:spPr>
        <p:txBody>
          <a:bodyPr wrap="square">
            <a:spAutoFit/>
          </a:bodyPr>
          <a:lstStyle/>
          <a:p>
            <a:pPr marL="461963" marR="0" algn="just" hangingPunct="0">
              <a:lnSpc>
                <a:spcPct val="120000"/>
              </a:lnSpc>
              <a:spcBef>
                <a:spcPts val="0"/>
              </a:spcBef>
              <a:spcAft>
                <a:spcPts val="0"/>
              </a:spcAft>
            </a:pPr>
            <a:r>
              <a:rPr lang="en-US" sz="1300" i="1">
                <a:solidFill>
                  <a:schemeClr val="accent6">
                    <a:lumMod val="50000"/>
                  </a:schemeClr>
                </a:solidFill>
                <a:ea typeface="Times New Roman" panose="02020603050405020304" pitchFamily="18" charset="0"/>
                <a:cs typeface="Times New Roman" panose="02020603050405020304" pitchFamily="18" charset="0"/>
              </a:rPr>
              <a:t>Bao gồm các chức năng điều khiển nâng cao:</a:t>
            </a:r>
          </a:p>
          <a:p>
            <a:pPr marL="747713" marR="0" indent="-285750" algn="just" hangingPunct="0">
              <a:lnSpc>
                <a:spcPct val="120000"/>
              </a:lnSpc>
              <a:spcBef>
                <a:spcPts val="0"/>
              </a:spcBef>
              <a:spcAft>
                <a:spcPts val="0"/>
              </a:spcAft>
              <a:buFontTx/>
              <a:buChar char="-"/>
            </a:pPr>
            <a:r>
              <a:rPr lang="en-US" sz="1300" i="1">
                <a:solidFill>
                  <a:schemeClr val="accent6">
                    <a:lumMod val="50000"/>
                  </a:schemeClr>
                </a:solidFill>
                <a:ea typeface="Times New Roman" panose="02020603050405020304" pitchFamily="18" charset="0"/>
                <a:cs typeface="Times New Roman" panose="02020603050405020304" pitchFamily="18" charset="0"/>
              </a:rPr>
              <a:t>User view.</a:t>
            </a:r>
          </a:p>
          <a:p>
            <a:pPr marL="747713" marR="0" indent="-285750" algn="just" hangingPunct="0">
              <a:lnSpc>
                <a:spcPct val="120000"/>
              </a:lnSpc>
              <a:spcBef>
                <a:spcPts val="0"/>
              </a:spcBef>
              <a:spcAft>
                <a:spcPts val="0"/>
              </a:spcAft>
              <a:buFontTx/>
              <a:buChar char="-"/>
            </a:pPr>
            <a:r>
              <a:rPr lang="en-US" sz="1300" i="1">
                <a:solidFill>
                  <a:schemeClr val="accent6">
                    <a:lumMod val="50000"/>
                  </a:schemeClr>
                </a:solidFill>
                <a:ea typeface="Times New Roman" panose="02020603050405020304" pitchFamily="18" charset="0"/>
                <a:cs typeface="Times New Roman" panose="02020603050405020304" pitchFamily="18" charset="0"/>
              </a:rPr>
              <a:t>Trend view.</a:t>
            </a:r>
          </a:p>
          <a:p>
            <a:pPr marL="747713" marR="0" indent="-285750" algn="just" hangingPunct="0">
              <a:lnSpc>
                <a:spcPct val="120000"/>
              </a:lnSpc>
              <a:spcBef>
                <a:spcPts val="0"/>
              </a:spcBef>
              <a:spcAft>
                <a:spcPts val="0"/>
              </a:spcAft>
              <a:buFontTx/>
              <a:buChar char="-"/>
            </a:pPr>
            <a:r>
              <a:rPr lang="en-US" sz="1300" i="1">
                <a:solidFill>
                  <a:schemeClr val="accent6">
                    <a:lumMod val="50000"/>
                  </a:schemeClr>
                </a:solidFill>
                <a:ea typeface="Times New Roman" panose="02020603050405020304" pitchFamily="18" charset="0"/>
                <a:cs typeface="Times New Roman" panose="02020603050405020304" pitchFamily="18" charset="0"/>
              </a:rPr>
              <a:t>Alarm view.</a:t>
            </a:r>
          </a:p>
          <a:p>
            <a:pPr marL="747713" marR="0" indent="-285750" algn="just" hangingPunct="0">
              <a:lnSpc>
                <a:spcPct val="120000"/>
              </a:lnSpc>
              <a:spcBef>
                <a:spcPts val="0"/>
              </a:spcBef>
              <a:spcAft>
                <a:spcPts val="0"/>
              </a:spcAft>
              <a:buFontTx/>
              <a:buChar char="-"/>
            </a:pPr>
            <a:r>
              <a:rPr lang="en-US" sz="1300" i="1">
                <a:solidFill>
                  <a:schemeClr val="accent6">
                    <a:lumMod val="50000"/>
                  </a:schemeClr>
                </a:solidFill>
                <a:ea typeface="Times New Roman" panose="02020603050405020304" pitchFamily="18" charset="0"/>
                <a:cs typeface="Times New Roman" panose="02020603050405020304" pitchFamily="18" charset="0"/>
              </a:rPr>
              <a:t>…</a:t>
            </a:r>
          </a:p>
        </p:txBody>
      </p:sp>
      <p:sp>
        <p:nvSpPr>
          <p:cNvPr id="20" name="Rectangle 19">
            <a:extLst>
              <a:ext uri="{FF2B5EF4-FFF2-40B4-BE49-F238E27FC236}">
                <a16:creationId xmlns:a16="http://schemas.microsoft.com/office/drawing/2014/main" id="{B1CF2E2A-CD48-4670-B4E4-9D69049070D1}"/>
              </a:ext>
            </a:extLst>
          </p:cNvPr>
          <p:cNvSpPr/>
          <p:nvPr/>
        </p:nvSpPr>
        <p:spPr>
          <a:xfrm>
            <a:off x="8817104" y="4236941"/>
            <a:ext cx="2336801" cy="1516697"/>
          </a:xfrm>
          <a:prstGeom prst="rect">
            <a:avLst/>
          </a:prstGeom>
        </p:spPr>
        <p:txBody>
          <a:bodyPr wrap="square">
            <a:spAutoFit/>
          </a:bodyPr>
          <a:lstStyle/>
          <a:p>
            <a:pPr marL="461963" marR="0" algn="just" hangingPunct="0">
              <a:lnSpc>
                <a:spcPct val="120000"/>
              </a:lnSpc>
              <a:spcBef>
                <a:spcPts val="0"/>
              </a:spcBef>
              <a:spcAft>
                <a:spcPts val="0"/>
              </a:spcAft>
            </a:pPr>
            <a:r>
              <a:rPr lang="en-US" sz="1300" i="1">
                <a:solidFill>
                  <a:schemeClr val="accent6">
                    <a:lumMod val="50000"/>
                  </a:schemeClr>
                </a:solidFill>
                <a:ea typeface="Times New Roman" panose="02020603050405020304" pitchFamily="18" charset="0"/>
                <a:cs typeface="Times New Roman" panose="02020603050405020304" pitchFamily="18" charset="0"/>
              </a:rPr>
              <a:t>My Control có thể thêm các điều khiển Activex và .Net</a:t>
            </a:r>
          </a:p>
          <a:p>
            <a:pPr marL="461963" marR="0" algn="just" hangingPunct="0">
              <a:lnSpc>
                <a:spcPct val="120000"/>
              </a:lnSpc>
              <a:spcBef>
                <a:spcPts val="0"/>
              </a:spcBef>
              <a:spcAft>
                <a:spcPts val="0"/>
              </a:spcAft>
            </a:pPr>
            <a:r>
              <a:rPr lang="en-US" sz="1300" i="1">
                <a:solidFill>
                  <a:schemeClr val="accent6">
                    <a:lumMod val="50000"/>
                  </a:schemeClr>
                </a:solidFill>
                <a:ea typeface="Times New Roman" panose="02020603050405020304" pitchFamily="18" charset="0"/>
                <a:cs typeface="Times New Roman" panose="02020603050405020304" pitchFamily="18" charset="0"/>
              </a:rPr>
              <a:t>Graphic đó là các hình ảnh đồ họa được phân theo chủ đề.</a:t>
            </a:r>
          </a:p>
        </p:txBody>
      </p:sp>
      <p:sp>
        <p:nvSpPr>
          <p:cNvPr id="21" name="Rectangle 20">
            <a:extLst>
              <a:ext uri="{FF2B5EF4-FFF2-40B4-BE49-F238E27FC236}">
                <a16:creationId xmlns:a16="http://schemas.microsoft.com/office/drawing/2014/main" id="{B56FAC46-5F91-49F9-8FBD-8E61BD861C84}"/>
              </a:ext>
            </a:extLst>
          </p:cNvPr>
          <p:cNvSpPr/>
          <p:nvPr/>
        </p:nvSpPr>
        <p:spPr>
          <a:xfrm>
            <a:off x="3114676" y="1930970"/>
            <a:ext cx="1981199" cy="3961993"/>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22" name="Rectangle 21">
            <a:extLst>
              <a:ext uri="{FF2B5EF4-FFF2-40B4-BE49-F238E27FC236}">
                <a16:creationId xmlns:a16="http://schemas.microsoft.com/office/drawing/2014/main" id="{44AB45EF-A9B4-4995-A79B-3F4571B562C8}"/>
              </a:ext>
            </a:extLst>
          </p:cNvPr>
          <p:cNvSpPr/>
          <p:nvPr/>
        </p:nvSpPr>
        <p:spPr>
          <a:xfrm>
            <a:off x="5153028" y="1928365"/>
            <a:ext cx="1981199" cy="3961993"/>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23" name="Rectangle 22">
            <a:extLst>
              <a:ext uri="{FF2B5EF4-FFF2-40B4-BE49-F238E27FC236}">
                <a16:creationId xmlns:a16="http://schemas.microsoft.com/office/drawing/2014/main" id="{70EBBCE9-FB3C-4EAD-849B-5E645581CE36}"/>
              </a:ext>
            </a:extLst>
          </p:cNvPr>
          <p:cNvSpPr/>
          <p:nvPr/>
        </p:nvSpPr>
        <p:spPr>
          <a:xfrm>
            <a:off x="7210425" y="1928364"/>
            <a:ext cx="1981199" cy="3961993"/>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24" name="Rectangle 23">
            <a:extLst>
              <a:ext uri="{FF2B5EF4-FFF2-40B4-BE49-F238E27FC236}">
                <a16:creationId xmlns:a16="http://schemas.microsoft.com/office/drawing/2014/main" id="{9BFF24EC-EBE7-4E3E-99D0-5D8584089C8A}"/>
              </a:ext>
            </a:extLst>
          </p:cNvPr>
          <p:cNvSpPr/>
          <p:nvPr/>
        </p:nvSpPr>
        <p:spPr>
          <a:xfrm>
            <a:off x="9258303" y="1928363"/>
            <a:ext cx="1981199" cy="3961993"/>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graphicFrame>
        <p:nvGraphicFramePr>
          <p:cNvPr id="25" name="Table 24">
            <a:extLst>
              <a:ext uri="{FF2B5EF4-FFF2-40B4-BE49-F238E27FC236}">
                <a16:creationId xmlns:a16="http://schemas.microsoft.com/office/drawing/2014/main" id="{9CC7DC8D-3154-49E9-9080-42DD8514C145}"/>
              </a:ext>
            </a:extLst>
          </p:cNvPr>
          <p:cNvGraphicFramePr>
            <a:graphicFrameLocks noGrp="1"/>
          </p:cNvGraphicFramePr>
          <p:nvPr>
            <p:extLst>
              <p:ext uri="{D42A27DB-BD31-4B8C-83A1-F6EECF244321}">
                <p14:modId xmlns:p14="http://schemas.microsoft.com/office/powerpoint/2010/main" val="1450721557"/>
              </p:ext>
            </p:extLst>
          </p:nvPr>
        </p:nvGraphicFramePr>
        <p:xfrm>
          <a:off x="53340" y="492955"/>
          <a:ext cx="2336801" cy="3915044"/>
        </p:xfrm>
        <a:graphic>
          <a:graphicData uri="http://schemas.openxmlformats.org/drawingml/2006/table">
            <a:tbl>
              <a:tblPr firstRow="1" bandRow="1">
                <a:tableStyleId>{5C22544A-7EE6-4342-B048-85BDC9FD1C3A}</a:tableStyleId>
              </a:tblPr>
              <a:tblGrid>
                <a:gridCol w="2336801">
                  <a:extLst>
                    <a:ext uri="{9D8B030D-6E8A-4147-A177-3AD203B41FA5}">
                      <a16:colId xmlns:a16="http://schemas.microsoft.com/office/drawing/2014/main" val="20000"/>
                    </a:ext>
                  </a:extLst>
                </a:gridCol>
              </a:tblGrid>
              <a:tr h="559292">
                <a:tc>
                  <a:txBody>
                    <a:bodyPr/>
                    <a:lstStyle/>
                    <a:p>
                      <a:pPr algn="l"/>
                      <a:r>
                        <a:rPr lang="en-US" sz="1400">
                          <a:solidFill>
                            <a:schemeClr val="bg2">
                              <a:lumMod val="25000"/>
                            </a:schemeClr>
                          </a:solidFill>
                        </a:rPr>
                        <a:t>WINCC PROFESSIONAL</a:t>
                      </a:r>
                    </a:p>
                  </a:txBody>
                  <a:tcPr anchor="ctr">
                    <a:solidFill>
                      <a:schemeClr val="accent1"/>
                    </a:solidFill>
                  </a:tcPr>
                </a:tc>
                <a:extLst>
                  <a:ext uri="{0D108BD9-81ED-4DB2-BD59-A6C34878D82A}">
                    <a16:rowId xmlns:a16="http://schemas.microsoft.com/office/drawing/2014/main" val="10000"/>
                  </a:ext>
                </a:extLst>
              </a:tr>
              <a:tr h="559292">
                <a:tc>
                  <a:txBody>
                    <a:bodyPr/>
                    <a:lstStyle/>
                    <a:p>
                      <a:pPr algn="l"/>
                      <a:r>
                        <a:rPr lang="en-US" sz="1400" err="1">
                          <a:solidFill>
                            <a:schemeClr val="bg2">
                              <a:lumMod val="25000"/>
                            </a:schemeClr>
                          </a:solidFill>
                        </a:rPr>
                        <a:t>Giới</a:t>
                      </a:r>
                      <a:r>
                        <a:rPr lang="en-US" sz="1400">
                          <a:solidFill>
                            <a:schemeClr val="bg2">
                              <a:lumMod val="25000"/>
                            </a:schemeClr>
                          </a:solidFill>
                        </a:rPr>
                        <a:t> </a:t>
                      </a:r>
                      <a:r>
                        <a:rPr lang="en-US" sz="1400" err="1">
                          <a:solidFill>
                            <a:schemeClr val="bg2">
                              <a:lumMod val="25000"/>
                            </a:schemeClr>
                          </a:solidFill>
                        </a:rPr>
                        <a:t>thiệu</a:t>
                      </a:r>
                      <a:endParaRPr lang="en-US" sz="1400">
                        <a:solidFill>
                          <a:schemeClr val="bg2">
                            <a:lumMod val="25000"/>
                          </a:schemeClr>
                        </a:solidFill>
                      </a:endParaRPr>
                    </a:p>
                  </a:txBody>
                  <a:tcPr anchor="ctr">
                    <a:solidFill>
                      <a:schemeClr val="accent1"/>
                    </a:solidFill>
                  </a:tcPr>
                </a:tc>
                <a:extLst>
                  <a:ext uri="{0D108BD9-81ED-4DB2-BD59-A6C34878D82A}">
                    <a16:rowId xmlns:a16="http://schemas.microsoft.com/office/drawing/2014/main" val="10001"/>
                  </a:ext>
                </a:extLst>
              </a:tr>
              <a:tr h="5592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err="1">
                          <a:solidFill>
                            <a:schemeClr val="bg2">
                              <a:lumMod val="25000"/>
                            </a:schemeClr>
                          </a:solidFill>
                        </a:rPr>
                        <a:t>Tạo</a:t>
                      </a:r>
                      <a:r>
                        <a:rPr lang="en-US" sz="1400">
                          <a:solidFill>
                            <a:schemeClr val="bg2">
                              <a:lumMod val="25000"/>
                            </a:schemeClr>
                          </a:solidFill>
                        </a:rPr>
                        <a:t> </a:t>
                      </a:r>
                      <a:r>
                        <a:rPr lang="en-US" sz="1400" err="1">
                          <a:solidFill>
                            <a:schemeClr val="bg2">
                              <a:lumMod val="25000"/>
                            </a:schemeClr>
                          </a:solidFill>
                        </a:rPr>
                        <a:t>dự</a:t>
                      </a:r>
                      <a:r>
                        <a:rPr lang="en-US" sz="1400">
                          <a:solidFill>
                            <a:schemeClr val="bg2">
                              <a:lumMod val="25000"/>
                            </a:schemeClr>
                          </a:solidFill>
                        </a:rPr>
                        <a:t> </a:t>
                      </a:r>
                      <a:r>
                        <a:rPr lang="en-US" sz="1400" err="1">
                          <a:solidFill>
                            <a:schemeClr val="bg2">
                              <a:lumMod val="25000"/>
                            </a:schemeClr>
                          </a:solidFill>
                        </a:rPr>
                        <a:t>án</a:t>
                      </a:r>
                      <a:endParaRPr lang="en-US" sz="1400">
                        <a:solidFill>
                          <a:schemeClr val="bg2">
                            <a:lumMod val="25000"/>
                          </a:schemeClr>
                        </a:solidFill>
                      </a:endParaRPr>
                    </a:p>
                  </a:txBody>
                  <a:tcPr anchor="ctr">
                    <a:solidFill>
                      <a:srgbClr val="FFFF00"/>
                    </a:solidFill>
                  </a:tcPr>
                </a:tc>
                <a:extLst>
                  <a:ext uri="{0D108BD9-81ED-4DB2-BD59-A6C34878D82A}">
                    <a16:rowId xmlns:a16="http://schemas.microsoft.com/office/drawing/2014/main" val="10002"/>
                  </a:ext>
                </a:extLst>
              </a:tr>
              <a:tr h="559292">
                <a:tc>
                  <a:txBody>
                    <a:bodyPr/>
                    <a:lstStyle/>
                    <a:p>
                      <a:pPr algn="l"/>
                      <a:r>
                        <a:rPr lang="en-US" sz="1400">
                          <a:solidFill>
                            <a:schemeClr val="bg2">
                              <a:lumMod val="25000"/>
                            </a:schemeClr>
                          </a:solidFill>
                        </a:rPr>
                        <a:t>Lưu trữ tags</a:t>
                      </a:r>
                    </a:p>
                  </a:txBody>
                  <a:tcPr anchor="ctr">
                    <a:solidFill>
                      <a:schemeClr val="accent1"/>
                    </a:solidFill>
                  </a:tcPr>
                </a:tc>
                <a:extLst>
                  <a:ext uri="{0D108BD9-81ED-4DB2-BD59-A6C34878D82A}">
                    <a16:rowId xmlns:a16="http://schemas.microsoft.com/office/drawing/2014/main" val="10003"/>
                  </a:ext>
                </a:extLst>
              </a:tr>
              <a:tr h="559292">
                <a:tc>
                  <a:txBody>
                    <a:bodyPr/>
                    <a:lstStyle/>
                    <a:p>
                      <a:pPr algn="l"/>
                      <a:r>
                        <a:rPr lang="en-US" sz="1400">
                          <a:solidFill>
                            <a:schemeClr val="bg2">
                              <a:lumMod val="25000"/>
                            </a:schemeClr>
                          </a:solidFill>
                        </a:rPr>
                        <a:t>Alarm, Trend, Faceplate</a:t>
                      </a:r>
                    </a:p>
                  </a:txBody>
                  <a:tcPr anchor="ctr">
                    <a:solidFill>
                      <a:schemeClr val="accent1"/>
                    </a:solidFill>
                  </a:tcPr>
                </a:tc>
                <a:extLst>
                  <a:ext uri="{0D108BD9-81ED-4DB2-BD59-A6C34878D82A}">
                    <a16:rowId xmlns:a16="http://schemas.microsoft.com/office/drawing/2014/main" val="10004"/>
                  </a:ext>
                </a:extLst>
              </a:tr>
              <a:tr h="559292">
                <a:tc>
                  <a:txBody>
                    <a:bodyPr/>
                    <a:lstStyle/>
                    <a:p>
                      <a:pPr algn="l"/>
                      <a:r>
                        <a:rPr lang="en-US" sz="1400">
                          <a:solidFill>
                            <a:schemeClr val="bg2">
                              <a:lumMod val="25000"/>
                            </a:schemeClr>
                          </a:solidFill>
                        </a:rPr>
                        <a:t>User administration</a:t>
                      </a:r>
                    </a:p>
                  </a:txBody>
                  <a:tcPr anchor="ctr">
                    <a:solidFill>
                      <a:schemeClr val="accent1"/>
                    </a:solidFill>
                  </a:tcPr>
                </a:tc>
                <a:extLst>
                  <a:ext uri="{0D108BD9-81ED-4DB2-BD59-A6C34878D82A}">
                    <a16:rowId xmlns:a16="http://schemas.microsoft.com/office/drawing/2014/main" val="10005"/>
                  </a:ext>
                </a:extLst>
              </a:tr>
              <a:tr h="559292">
                <a:tc>
                  <a:txBody>
                    <a:bodyPr/>
                    <a:lstStyle/>
                    <a:p>
                      <a:r>
                        <a:rPr lang="en-US" sz="1400" b="0">
                          <a:solidFill>
                            <a:schemeClr val="accent6"/>
                          </a:solidFill>
                        </a:rPr>
                        <a:t>Kết nối S7-1200</a:t>
                      </a:r>
                    </a:p>
                  </a:txBody>
                  <a:tcPr anchor="ctr">
                    <a:solidFill>
                      <a:schemeClr val="accent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00033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32840C5-4045-4322-B2AE-A734349C1BCA}"/>
              </a:ext>
            </a:extLst>
          </p:cNvPr>
          <p:cNvSpPr/>
          <p:nvPr/>
        </p:nvSpPr>
        <p:spPr>
          <a:xfrm>
            <a:off x="2079328" y="445321"/>
            <a:ext cx="5178721" cy="368049"/>
          </a:xfrm>
          <a:prstGeom prst="rect">
            <a:avLst/>
          </a:prstGeom>
        </p:spPr>
        <p:txBody>
          <a:bodyPr wrap="square">
            <a:spAutoFit/>
          </a:bodyPr>
          <a:lstStyle/>
          <a:p>
            <a:pPr marL="682625" indent="-342900" hangingPunct="0">
              <a:lnSpc>
                <a:spcPct val="120000"/>
              </a:lnSpc>
            </a:pPr>
            <a:r>
              <a:rPr lang="en-US" sz="1600" b="1">
                <a:solidFill>
                  <a:srgbClr val="002060"/>
                </a:solidFill>
                <a:latin typeface="+mj-lt"/>
                <a:ea typeface="Times New Roman" panose="02020603050405020304" pitchFamily="18" charset="0"/>
                <a:cs typeface="Times New Roman" panose="02020603050405020304" pitchFamily="18" charset="0"/>
              </a:rPr>
              <a:t>Thiết kế một đối tượng (object)</a:t>
            </a:r>
            <a:endParaRPr lang="en-US" sz="1600">
              <a:solidFill>
                <a:srgbClr val="002060"/>
              </a:solidFill>
              <a:latin typeface="+mj-lt"/>
              <a:ea typeface="Times New Roman" panose="02020603050405020304" pitchFamily="18" charset="0"/>
              <a:cs typeface="Arial" pitchFamily="34" charset="0"/>
            </a:endParaRPr>
          </a:p>
        </p:txBody>
      </p:sp>
      <p:sp>
        <p:nvSpPr>
          <p:cNvPr id="6" name="Rectangle 5">
            <a:extLst>
              <a:ext uri="{FF2B5EF4-FFF2-40B4-BE49-F238E27FC236}">
                <a16:creationId xmlns:a16="http://schemas.microsoft.com/office/drawing/2014/main" id="{0B021B96-30AC-4B38-851C-9E59940D2387}"/>
              </a:ext>
            </a:extLst>
          </p:cNvPr>
          <p:cNvSpPr/>
          <p:nvPr/>
        </p:nvSpPr>
        <p:spPr>
          <a:xfrm>
            <a:off x="2380102" y="813370"/>
            <a:ext cx="8897498" cy="2957092"/>
          </a:xfrm>
          <a:prstGeom prst="rect">
            <a:avLst/>
          </a:prstGeom>
        </p:spPr>
        <p:txBody>
          <a:bodyPr wrap="square">
            <a:spAutoFit/>
          </a:bodyPr>
          <a:lstStyle/>
          <a:p>
            <a:pPr marL="747713" marR="0" indent="-285750" algn="just" hangingPunct="0">
              <a:lnSpc>
                <a:spcPct val="120000"/>
              </a:lnSpc>
              <a:spcBef>
                <a:spcPts val="0"/>
              </a:spcBef>
              <a:spcAft>
                <a:spcPts val="0"/>
              </a:spcAft>
              <a:buFont typeface="Wingdings" panose="05000000000000000000" pitchFamily="2" charset="2"/>
              <a:buChar char="§"/>
            </a:pPr>
            <a:r>
              <a:rPr lang="en-US" sz="1300">
                <a:solidFill>
                  <a:schemeClr val="accent6">
                    <a:lumMod val="50000"/>
                  </a:schemeClr>
                </a:solidFill>
                <a:ea typeface="Times New Roman" panose="02020603050405020304" pitchFamily="18" charset="0"/>
                <a:cs typeface="Times New Roman" panose="02020603050405020304" pitchFamily="18" charset="0"/>
              </a:rPr>
              <a:t>Thực hành: </a:t>
            </a:r>
          </a:p>
          <a:p>
            <a:pPr marL="747713" marR="0" indent="-285750" algn="just" hangingPunct="0">
              <a:lnSpc>
                <a:spcPct val="120000"/>
              </a:lnSpc>
              <a:spcBef>
                <a:spcPts val="0"/>
              </a:spcBef>
              <a:spcAft>
                <a:spcPts val="0"/>
              </a:spcAft>
              <a:buFontTx/>
              <a:buChar char="-"/>
            </a:pPr>
            <a:r>
              <a:rPr lang="en-US" sz="1300">
                <a:solidFill>
                  <a:schemeClr val="accent6">
                    <a:lumMod val="50000"/>
                  </a:schemeClr>
                </a:solidFill>
                <a:ea typeface="Times New Roman" panose="02020603050405020304" pitchFamily="18" charset="0"/>
                <a:cs typeface="Times New Roman" panose="02020603050405020304" pitchFamily="18" charset="0"/>
              </a:rPr>
              <a:t>Tạo một trang Screen mới và thêm vào đó đối tượng </a:t>
            </a:r>
            <a:r>
              <a:rPr lang="en-US" sz="1300" i="1">
                <a:solidFill>
                  <a:schemeClr val="accent6">
                    <a:lumMod val="50000"/>
                  </a:schemeClr>
                </a:solidFill>
                <a:ea typeface="Times New Roman" panose="02020603050405020304" pitchFamily="18" charset="0"/>
                <a:cs typeface="Times New Roman" panose="02020603050405020304" pitchFamily="18" charset="0"/>
              </a:rPr>
              <a:t>Rectangle. </a:t>
            </a:r>
            <a:r>
              <a:rPr lang="en-US" sz="1300">
                <a:solidFill>
                  <a:schemeClr val="accent6">
                    <a:lumMod val="50000"/>
                  </a:schemeClr>
                </a:solidFill>
                <a:ea typeface="Times New Roman" panose="02020603050405020304" pitchFamily="18" charset="0"/>
                <a:cs typeface="Times New Roman" panose="02020603050405020304" pitchFamily="18" charset="0"/>
              </a:rPr>
              <a:t>Tiếp tục truy cập vào thuộc tính của đối tượng và bắt đầu thay đổi một số mục, mục tiêu là tùy biến đối tượng trở nên thân thiện và trực quan hơn. Trong cửa sổ </a:t>
            </a:r>
            <a:r>
              <a:rPr lang="en-US" sz="1300" i="1">
                <a:solidFill>
                  <a:schemeClr val="accent6">
                    <a:lumMod val="50000"/>
                  </a:schemeClr>
                </a:solidFill>
                <a:ea typeface="Times New Roman" panose="02020603050405020304" pitchFamily="18" charset="0"/>
                <a:cs typeface="Times New Roman" panose="02020603050405020304" pitchFamily="18" charset="0"/>
              </a:rPr>
              <a:t>Inspector Window, </a:t>
            </a:r>
            <a:r>
              <a:rPr lang="en-US" sz="1300">
                <a:solidFill>
                  <a:schemeClr val="accent6">
                    <a:lumMod val="50000"/>
                  </a:schemeClr>
                </a:solidFill>
                <a:ea typeface="Times New Roman" panose="02020603050405020304" pitchFamily="18" charset="0"/>
                <a:cs typeface="Times New Roman" panose="02020603050405020304" pitchFamily="18" charset="0"/>
              </a:rPr>
              <a:t>lựa chọn “</a:t>
            </a:r>
            <a:r>
              <a:rPr lang="en-US" sz="1300" i="1">
                <a:solidFill>
                  <a:schemeClr val="accent6">
                    <a:lumMod val="50000"/>
                  </a:schemeClr>
                </a:solidFill>
                <a:ea typeface="Times New Roman" panose="02020603050405020304" pitchFamily="18" charset="0"/>
                <a:cs typeface="Times New Roman" panose="02020603050405020304" pitchFamily="18" charset="0"/>
              </a:rPr>
              <a:t>Properties &gt; Properties &gt; Appearance”. </a:t>
            </a:r>
            <a:r>
              <a:rPr lang="en-US" sz="1300">
                <a:solidFill>
                  <a:schemeClr val="accent6">
                    <a:lumMod val="50000"/>
                  </a:schemeClr>
                </a:solidFill>
                <a:ea typeface="Times New Roman" panose="02020603050405020304" pitchFamily="18" charset="0"/>
                <a:cs typeface="Times New Roman" panose="02020603050405020304" pitchFamily="18" charset="0"/>
              </a:rPr>
              <a:t>Trong hộp </a:t>
            </a:r>
            <a:r>
              <a:rPr lang="en-US" sz="1300" i="1">
                <a:solidFill>
                  <a:schemeClr val="accent6">
                    <a:lumMod val="50000"/>
                  </a:schemeClr>
                </a:solidFill>
                <a:ea typeface="Times New Roman" panose="02020603050405020304" pitchFamily="18" charset="0"/>
                <a:cs typeface="Times New Roman" panose="02020603050405020304" pitchFamily="18" charset="0"/>
              </a:rPr>
              <a:t>Background </a:t>
            </a:r>
            <a:r>
              <a:rPr lang="en-US" sz="1300">
                <a:solidFill>
                  <a:schemeClr val="accent6">
                    <a:lumMod val="50000"/>
                  </a:schemeClr>
                </a:solidFill>
                <a:ea typeface="Times New Roman" panose="02020603050405020304" pitchFamily="18" charset="0"/>
                <a:cs typeface="Times New Roman" panose="02020603050405020304" pitchFamily="18" charset="0"/>
              </a:rPr>
              <a:t>cài đặt các thông số sau:</a:t>
            </a:r>
          </a:p>
          <a:p>
            <a:pPr marL="461963" marR="0" algn="just" hangingPunct="0">
              <a:lnSpc>
                <a:spcPct val="120000"/>
              </a:lnSpc>
              <a:spcBef>
                <a:spcPts val="0"/>
              </a:spcBef>
              <a:spcAft>
                <a:spcPts val="0"/>
              </a:spcAft>
            </a:pPr>
            <a:r>
              <a:rPr lang="en-US" sz="1300">
                <a:solidFill>
                  <a:schemeClr val="accent6">
                    <a:lumMod val="50000"/>
                  </a:schemeClr>
                </a:solidFill>
                <a:ea typeface="Times New Roman" panose="02020603050405020304" pitchFamily="18" charset="0"/>
                <a:cs typeface="Times New Roman" panose="02020603050405020304" pitchFamily="18" charset="0"/>
              </a:rPr>
              <a:t>	+ Kích hoạt </a:t>
            </a:r>
            <a:r>
              <a:rPr lang="en-US" sz="1300" i="1">
                <a:solidFill>
                  <a:schemeClr val="accent6">
                    <a:lumMod val="50000"/>
                  </a:schemeClr>
                </a:solidFill>
                <a:ea typeface="Times New Roman" panose="02020603050405020304" pitchFamily="18" charset="0"/>
                <a:cs typeface="Times New Roman" panose="02020603050405020304" pitchFamily="18" charset="0"/>
              </a:rPr>
              <a:t>Fill level.</a:t>
            </a:r>
          </a:p>
          <a:p>
            <a:pPr marL="461963" marR="0" algn="just" hangingPunct="0">
              <a:lnSpc>
                <a:spcPct val="120000"/>
              </a:lnSpc>
              <a:spcBef>
                <a:spcPts val="0"/>
              </a:spcBef>
              <a:spcAft>
                <a:spcPts val="0"/>
              </a:spcAft>
            </a:pPr>
            <a:r>
              <a:rPr lang="en-US" sz="1300" i="1">
                <a:solidFill>
                  <a:schemeClr val="accent6">
                    <a:lumMod val="50000"/>
                  </a:schemeClr>
                </a:solidFill>
                <a:ea typeface="Times New Roman" panose="02020603050405020304" pitchFamily="18" charset="0"/>
                <a:cs typeface="Times New Roman" panose="02020603050405020304" pitchFamily="18" charset="0"/>
              </a:rPr>
              <a:t>	</a:t>
            </a:r>
            <a:r>
              <a:rPr lang="en-US" sz="1300">
                <a:solidFill>
                  <a:schemeClr val="accent6">
                    <a:lumMod val="50000"/>
                  </a:schemeClr>
                </a:solidFill>
                <a:ea typeface="Times New Roman" panose="02020603050405020304" pitchFamily="18" charset="0"/>
                <a:cs typeface="Times New Roman" panose="02020603050405020304" pitchFamily="18" charset="0"/>
              </a:rPr>
              <a:t>+</a:t>
            </a:r>
            <a:r>
              <a:rPr lang="en-US" sz="1300" i="1">
                <a:solidFill>
                  <a:schemeClr val="accent6">
                    <a:lumMod val="50000"/>
                  </a:schemeClr>
                </a:solidFill>
                <a:ea typeface="Times New Roman" panose="02020603050405020304" pitchFamily="18" charset="0"/>
                <a:cs typeface="Times New Roman" panose="02020603050405020304" pitchFamily="18" charset="0"/>
              </a:rPr>
              <a:t> </a:t>
            </a:r>
            <a:r>
              <a:rPr lang="en-US" sz="1300">
                <a:solidFill>
                  <a:schemeClr val="accent6">
                    <a:lumMod val="50000"/>
                  </a:schemeClr>
                </a:solidFill>
                <a:ea typeface="Times New Roman" panose="02020603050405020304" pitchFamily="18" charset="0"/>
                <a:cs typeface="Times New Roman" panose="02020603050405020304" pitchFamily="18" charset="0"/>
              </a:rPr>
              <a:t>Cài đặt </a:t>
            </a:r>
            <a:r>
              <a:rPr lang="en-US" sz="1300" i="1">
                <a:solidFill>
                  <a:schemeClr val="accent6">
                    <a:lumMod val="50000"/>
                  </a:schemeClr>
                </a:solidFill>
                <a:ea typeface="Times New Roman" panose="02020603050405020304" pitchFamily="18" charset="0"/>
                <a:cs typeface="Times New Roman" panose="02020603050405020304" pitchFamily="18" charset="0"/>
              </a:rPr>
              <a:t>Fill level </a:t>
            </a:r>
            <a:r>
              <a:rPr lang="en-US" sz="1300">
                <a:solidFill>
                  <a:schemeClr val="accent6">
                    <a:lumMod val="50000"/>
                  </a:schemeClr>
                </a:solidFill>
                <a:ea typeface="Times New Roman" panose="02020603050405020304" pitchFamily="18" charset="0"/>
                <a:cs typeface="Times New Roman" panose="02020603050405020304" pitchFamily="18" charset="0"/>
              </a:rPr>
              <a:t>mức </a:t>
            </a:r>
            <a:r>
              <a:rPr lang="en-US" sz="1300" i="1">
                <a:solidFill>
                  <a:schemeClr val="accent6">
                    <a:lumMod val="50000"/>
                  </a:schemeClr>
                </a:solidFill>
                <a:ea typeface="Times New Roman" panose="02020603050405020304" pitchFamily="18" charset="0"/>
                <a:cs typeface="Times New Roman" panose="02020603050405020304" pitchFamily="18" charset="0"/>
              </a:rPr>
              <a:t>50%</a:t>
            </a:r>
          </a:p>
          <a:p>
            <a:pPr marL="461963" marR="0" algn="just" hangingPunct="0">
              <a:lnSpc>
                <a:spcPct val="120000"/>
              </a:lnSpc>
              <a:spcBef>
                <a:spcPts val="0"/>
              </a:spcBef>
              <a:spcAft>
                <a:spcPts val="0"/>
              </a:spcAft>
            </a:pPr>
            <a:r>
              <a:rPr lang="en-US" sz="1300" i="1">
                <a:solidFill>
                  <a:schemeClr val="accent6">
                    <a:lumMod val="50000"/>
                  </a:schemeClr>
                </a:solidFill>
                <a:ea typeface="Times New Roman" panose="02020603050405020304" pitchFamily="18" charset="0"/>
                <a:cs typeface="Times New Roman" panose="02020603050405020304" pitchFamily="18" charset="0"/>
              </a:rPr>
              <a:t>	</a:t>
            </a:r>
            <a:r>
              <a:rPr lang="en-US" sz="1300">
                <a:solidFill>
                  <a:schemeClr val="accent6">
                    <a:lumMod val="50000"/>
                  </a:schemeClr>
                </a:solidFill>
                <a:ea typeface="Times New Roman" panose="02020603050405020304" pitchFamily="18" charset="0"/>
                <a:cs typeface="Times New Roman" panose="02020603050405020304" pitchFamily="18" charset="0"/>
              </a:rPr>
              <a:t>+ Kiểu </a:t>
            </a:r>
            <a:r>
              <a:rPr lang="en-US" sz="1300" i="1">
                <a:solidFill>
                  <a:schemeClr val="accent6">
                    <a:lumMod val="50000"/>
                  </a:schemeClr>
                </a:solidFill>
                <a:ea typeface="Times New Roman" panose="02020603050405020304" pitchFamily="18" charset="0"/>
                <a:cs typeface="Times New Roman" panose="02020603050405020304" pitchFamily="18" charset="0"/>
              </a:rPr>
              <a:t>Fill pattern </a:t>
            </a:r>
            <a:r>
              <a:rPr lang="en-US" sz="1300">
                <a:solidFill>
                  <a:schemeClr val="accent6">
                    <a:lumMod val="50000"/>
                  </a:schemeClr>
                </a:solidFill>
                <a:ea typeface="Times New Roman" panose="02020603050405020304" pitchFamily="18" charset="0"/>
                <a:cs typeface="Times New Roman" panose="02020603050405020304" pitchFamily="18" charset="0"/>
              </a:rPr>
              <a:t>lựa chọn </a:t>
            </a:r>
            <a:r>
              <a:rPr lang="en-US" sz="1300" i="1">
                <a:solidFill>
                  <a:schemeClr val="accent6">
                    <a:lumMod val="50000"/>
                  </a:schemeClr>
                </a:solidFill>
                <a:ea typeface="Times New Roman" panose="02020603050405020304" pitchFamily="18" charset="0"/>
                <a:cs typeface="Times New Roman" panose="02020603050405020304" pitchFamily="18" charset="0"/>
              </a:rPr>
              <a:t>Horizontal gradient with 3 colors    (	                     )</a:t>
            </a:r>
            <a:endParaRPr lang="en-US" sz="1300">
              <a:solidFill>
                <a:schemeClr val="accent6">
                  <a:lumMod val="50000"/>
                </a:schemeClr>
              </a:solidFill>
              <a:ea typeface="Times New Roman" panose="02020603050405020304" pitchFamily="18" charset="0"/>
              <a:cs typeface="Times New Roman" panose="02020603050405020304" pitchFamily="18" charset="0"/>
            </a:endParaRPr>
          </a:p>
          <a:p>
            <a:pPr marL="747713" marR="0" indent="-285750" algn="just" hangingPunct="0">
              <a:lnSpc>
                <a:spcPct val="120000"/>
              </a:lnSpc>
              <a:spcBef>
                <a:spcPts val="0"/>
              </a:spcBef>
              <a:spcAft>
                <a:spcPts val="0"/>
              </a:spcAft>
              <a:buFontTx/>
              <a:buChar char="-"/>
            </a:pPr>
            <a:endParaRPr lang="en-US" sz="1300">
              <a:solidFill>
                <a:schemeClr val="accent6">
                  <a:lumMod val="50000"/>
                </a:schemeClr>
              </a:solidFill>
              <a:ea typeface="Times New Roman" panose="02020603050405020304" pitchFamily="18" charset="0"/>
              <a:cs typeface="Times New Roman" panose="02020603050405020304" pitchFamily="18" charset="0"/>
            </a:endParaRPr>
          </a:p>
          <a:p>
            <a:pPr marL="747713" marR="0" indent="-285750" algn="just" hangingPunct="0">
              <a:lnSpc>
                <a:spcPct val="120000"/>
              </a:lnSpc>
              <a:spcBef>
                <a:spcPts val="0"/>
              </a:spcBef>
              <a:spcAft>
                <a:spcPts val="0"/>
              </a:spcAft>
              <a:buFontTx/>
              <a:buChar char="-"/>
            </a:pPr>
            <a:r>
              <a:rPr lang="en-US" sz="1300">
                <a:solidFill>
                  <a:schemeClr val="accent6">
                    <a:lumMod val="50000"/>
                  </a:schemeClr>
                </a:solidFill>
                <a:ea typeface="Times New Roman" panose="02020603050405020304" pitchFamily="18" charset="0"/>
                <a:cs typeface="Times New Roman" panose="02020603050405020304" pitchFamily="18" charset="0"/>
              </a:rPr>
              <a:t>Thêm đối tượng </a:t>
            </a:r>
            <a:r>
              <a:rPr lang="en-US" sz="1300" i="1">
                <a:solidFill>
                  <a:schemeClr val="accent6">
                    <a:lumMod val="50000"/>
                  </a:schemeClr>
                </a:solidFill>
                <a:ea typeface="Times New Roman" panose="02020603050405020304" pitchFamily="18" charset="0"/>
                <a:cs typeface="Times New Roman" panose="02020603050405020304" pitchFamily="18" charset="0"/>
              </a:rPr>
              <a:t>Symbol library, </a:t>
            </a:r>
            <a:r>
              <a:rPr lang="en-US" sz="1300">
                <a:solidFill>
                  <a:schemeClr val="accent6">
                    <a:lumMod val="50000"/>
                  </a:schemeClr>
                </a:solidFill>
                <a:ea typeface="Times New Roman" panose="02020603050405020304" pitchFamily="18" charset="0"/>
                <a:cs typeface="Times New Roman" panose="02020603050405020304" pitchFamily="18" charset="0"/>
              </a:rPr>
              <a:t>trong mục “</a:t>
            </a:r>
            <a:r>
              <a:rPr lang="en-US" sz="1300" i="1">
                <a:solidFill>
                  <a:schemeClr val="accent6">
                    <a:lumMod val="50000"/>
                  </a:schemeClr>
                </a:solidFill>
                <a:ea typeface="Times New Roman" panose="02020603050405020304" pitchFamily="18" charset="0"/>
                <a:cs typeface="Times New Roman" panose="02020603050405020304" pitchFamily="18" charset="0"/>
              </a:rPr>
              <a:t>Properties &gt; Properties &gt; General” </a:t>
            </a:r>
            <a:r>
              <a:rPr lang="en-US" sz="1300">
                <a:solidFill>
                  <a:schemeClr val="accent6">
                    <a:lumMod val="50000"/>
                  </a:schemeClr>
                </a:solidFill>
                <a:ea typeface="Times New Roman" panose="02020603050405020304" pitchFamily="18" charset="0"/>
                <a:cs typeface="Times New Roman" panose="02020603050405020304" pitchFamily="18" charset="0"/>
              </a:rPr>
              <a:t>lựa chọn hình ảnh van. Hãy đi tới mục </a:t>
            </a:r>
            <a:r>
              <a:rPr lang="en-US" sz="1300" i="1">
                <a:solidFill>
                  <a:schemeClr val="accent6">
                    <a:lumMod val="50000"/>
                  </a:schemeClr>
                </a:solidFill>
                <a:ea typeface="Times New Roman" panose="02020603050405020304" pitchFamily="18" charset="0"/>
                <a:cs typeface="Times New Roman" panose="02020603050405020304" pitchFamily="18" charset="0"/>
              </a:rPr>
              <a:t>“Properties &gt; Properties &gt; Appearance” </a:t>
            </a:r>
            <a:r>
              <a:rPr lang="en-US" sz="1300">
                <a:solidFill>
                  <a:schemeClr val="accent6">
                    <a:lumMod val="50000"/>
                  </a:schemeClr>
                </a:solidFill>
                <a:ea typeface="Times New Roman" panose="02020603050405020304" pitchFamily="18" charset="0"/>
                <a:cs typeface="Times New Roman" panose="02020603050405020304" pitchFamily="18" charset="0"/>
              </a:rPr>
              <a:t>lựa chọn </a:t>
            </a:r>
            <a:r>
              <a:rPr lang="en-US" sz="1300" i="1">
                <a:solidFill>
                  <a:schemeClr val="accent6">
                    <a:lumMod val="50000"/>
                  </a:schemeClr>
                </a:solidFill>
                <a:ea typeface="Times New Roman" panose="02020603050405020304" pitchFamily="18" charset="0"/>
                <a:cs typeface="Times New Roman" panose="02020603050405020304" pitchFamily="18" charset="0"/>
              </a:rPr>
              <a:t>Fill style </a:t>
            </a:r>
            <a:r>
              <a:rPr lang="en-US" sz="1300">
                <a:solidFill>
                  <a:schemeClr val="accent6">
                    <a:lumMod val="50000"/>
                  </a:schemeClr>
                </a:solidFill>
                <a:ea typeface="Times New Roman" panose="02020603050405020304" pitchFamily="18" charset="0"/>
                <a:cs typeface="Times New Roman" panose="02020603050405020304" pitchFamily="18" charset="0"/>
              </a:rPr>
              <a:t>sang </a:t>
            </a:r>
            <a:r>
              <a:rPr lang="en-US" sz="1300" i="1">
                <a:solidFill>
                  <a:schemeClr val="accent6">
                    <a:lumMod val="50000"/>
                  </a:schemeClr>
                </a:solidFill>
                <a:ea typeface="Times New Roman" panose="02020603050405020304" pitchFamily="18" charset="0"/>
                <a:cs typeface="Times New Roman" panose="02020603050405020304" pitchFamily="18" charset="0"/>
              </a:rPr>
              <a:t>Shađe, </a:t>
            </a:r>
            <a:r>
              <a:rPr lang="en-US" sz="1300">
                <a:solidFill>
                  <a:schemeClr val="accent6">
                    <a:lumMod val="50000"/>
                  </a:schemeClr>
                </a:solidFill>
                <a:ea typeface="Times New Roman" panose="02020603050405020304" pitchFamily="18" charset="0"/>
                <a:cs typeface="Times New Roman" panose="02020603050405020304" pitchFamily="18" charset="0"/>
              </a:rPr>
              <a:t> sau đó thay đổi </a:t>
            </a:r>
            <a:r>
              <a:rPr lang="en-US" sz="1300" i="1">
                <a:solidFill>
                  <a:schemeClr val="accent6">
                    <a:lumMod val="50000"/>
                  </a:schemeClr>
                </a:solidFill>
                <a:ea typeface="Times New Roman" panose="02020603050405020304" pitchFamily="18" charset="0"/>
                <a:cs typeface="Times New Roman" panose="02020603050405020304" pitchFamily="18" charset="0"/>
              </a:rPr>
              <a:t>Background color </a:t>
            </a:r>
            <a:r>
              <a:rPr lang="en-US" sz="1300">
                <a:solidFill>
                  <a:schemeClr val="accent6">
                    <a:lumMod val="50000"/>
                  </a:schemeClr>
                </a:solidFill>
                <a:ea typeface="Times New Roman" panose="02020603050405020304" pitchFamily="18" charset="0"/>
                <a:cs typeface="Times New Roman" panose="02020603050405020304" pitchFamily="18" charset="0"/>
              </a:rPr>
              <a:t>thành màu </a:t>
            </a:r>
            <a:r>
              <a:rPr lang="en-US" sz="1300" i="1">
                <a:solidFill>
                  <a:schemeClr val="accent6">
                    <a:lumMod val="50000"/>
                  </a:schemeClr>
                </a:solidFill>
                <a:ea typeface="Times New Roman" panose="02020603050405020304" pitchFamily="18" charset="0"/>
                <a:cs typeface="Times New Roman" panose="02020603050405020304" pitchFamily="18" charset="0"/>
              </a:rPr>
              <a:t>xanh.</a:t>
            </a:r>
            <a:endParaRPr lang="en-US" sz="1300">
              <a:solidFill>
                <a:schemeClr val="accent6">
                  <a:lumMod val="50000"/>
                </a:schemeClr>
              </a:solidFill>
              <a:ea typeface="Times New Roman" panose="02020603050405020304" pitchFamily="18" charset="0"/>
              <a:cs typeface="Times New Roman" panose="02020603050405020304" pitchFamily="18" charset="0"/>
            </a:endParaRPr>
          </a:p>
          <a:p>
            <a:pPr marL="461963" marR="0" algn="just" hangingPunct="0">
              <a:lnSpc>
                <a:spcPct val="120000"/>
              </a:lnSpc>
              <a:spcBef>
                <a:spcPts val="0"/>
              </a:spcBef>
              <a:spcAft>
                <a:spcPts val="0"/>
              </a:spcAft>
            </a:pPr>
            <a:endParaRPr lang="en-US" sz="1300">
              <a:solidFill>
                <a:schemeClr val="accent6">
                  <a:lumMod val="50000"/>
                </a:schemeClr>
              </a:solidFill>
              <a:ea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457A10A-41F2-4241-9DF1-AAA517508EB6}"/>
              </a:ext>
            </a:extLst>
          </p:cNvPr>
          <p:cNvPicPr>
            <a:picLocks noChangeAspect="1"/>
          </p:cNvPicPr>
          <p:nvPr/>
        </p:nvPicPr>
        <p:blipFill>
          <a:blip r:embed="rId3"/>
          <a:stretch>
            <a:fillRect/>
          </a:stretch>
        </p:blipFill>
        <p:spPr>
          <a:xfrm>
            <a:off x="7667625" y="2297392"/>
            <a:ext cx="1028700" cy="304800"/>
          </a:xfrm>
          <a:prstGeom prst="rect">
            <a:avLst/>
          </a:prstGeom>
        </p:spPr>
      </p:pic>
      <p:sp>
        <p:nvSpPr>
          <p:cNvPr id="7" name="Rectangle: Rounded Corners 6">
            <a:extLst>
              <a:ext uri="{FF2B5EF4-FFF2-40B4-BE49-F238E27FC236}">
                <a16:creationId xmlns:a16="http://schemas.microsoft.com/office/drawing/2014/main" id="{7231E61E-CB60-4512-A0E3-9EC82FD1F3B8}"/>
              </a:ext>
            </a:extLst>
          </p:cNvPr>
          <p:cNvSpPr/>
          <p:nvPr/>
        </p:nvSpPr>
        <p:spPr>
          <a:xfrm>
            <a:off x="7972425" y="2219325"/>
            <a:ext cx="390525" cy="382867"/>
          </a:xfrm>
          <a:prstGeom prst="round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graphicFrame>
        <p:nvGraphicFramePr>
          <p:cNvPr id="8" name="Table 7">
            <a:extLst>
              <a:ext uri="{FF2B5EF4-FFF2-40B4-BE49-F238E27FC236}">
                <a16:creationId xmlns:a16="http://schemas.microsoft.com/office/drawing/2014/main" id="{647145F1-BFE2-4F2A-B2FF-44B6893D31B4}"/>
              </a:ext>
            </a:extLst>
          </p:cNvPr>
          <p:cNvGraphicFramePr>
            <a:graphicFrameLocks noGrp="1"/>
          </p:cNvGraphicFramePr>
          <p:nvPr>
            <p:extLst>
              <p:ext uri="{D42A27DB-BD31-4B8C-83A1-F6EECF244321}">
                <p14:modId xmlns:p14="http://schemas.microsoft.com/office/powerpoint/2010/main" val="1450721557"/>
              </p:ext>
            </p:extLst>
          </p:nvPr>
        </p:nvGraphicFramePr>
        <p:xfrm>
          <a:off x="53340" y="492955"/>
          <a:ext cx="2336801" cy="3915044"/>
        </p:xfrm>
        <a:graphic>
          <a:graphicData uri="http://schemas.openxmlformats.org/drawingml/2006/table">
            <a:tbl>
              <a:tblPr firstRow="1" bandRow="1">
                <a:tableStyleId>{5C22544A-7EE6-4342-B048-85BDC9FD1C3A}</a:tableStyleId>
              </a:tblPr>
              <a:tblGrid>
                <a:gridCol w="2336801">
                  <a:extLst>
                    <a:ext uri="{9D8B030D-6E8A-4147-A177-3AD203B41FA5}">
                      <a16:colId xmlns:a16="http://schemas.microsoft.com/office/drawing/2014/main" val="20000"/>
                    </a:ext>
                  </a:extLst>
                </a:gridCol>
              </a:tblGrid>
              <a:tr h="559292">
                <a:tc>
                  <a:txBody>
                    <a:bodyPr/>
                    <a:lstStyle/>
                    <a:p>
                      <a:pPr algn="l"/>
                      <a:r>
                        <a:rPr lang="en-US" sz="1400">
                          <a:solidFill>
                            <a:schemeClr val="bg2">
                              <a:lumMod val="25000"/>
                            </a:schemeClr>
                          </a:solidFill>
                        </a:rPr>
                        <a:t>WINCC PROFESSIONAL</a:t>
                      </a:r>
                    </a:p>
                  </a:txBody>
                  <a:tcPr anchor="ctr">
                    <a:solidFill>
                      <a:schemeClr val="accent1"/>
                    </a:solidFill>
                  </a:tcPr>
                </a:tc>
                <a:extLst>
                  <a:ext uri="{0D108BD9-81ED-4DB2-BD59-A6C34878D82A}">
                    <a16:rowId xmlns:a16="http://schemas.microsoft.com/office/drawing/2014/main" val="10000"/>
                  </a:ext>
                </a:extLst>
              </a:tr>
              <a:tr h="559292">
                <a:tc>
                  <a:txBody>
                    <a:bodyPr/>
                    <a:lstStyle/>
                    <a:p>
                      <a:pPr algn="l"/>
                      <a:r>
                        <a:rPr lang="en-US" sz="1400" err="1">
                          <a:solidFill>
                            <a:schemeClr val="bg2">
                              <a:lumMod val="25000"/>
                            </a:schemeClr>
                          </a:solidFill>
                        </a:rPr>
                        <a:t>Giới</a:t>
                      </a:r>
                      <a:r>
                        <a:rPr lang="en-US" sz="1400">
                          <a:solidFill>
                            <a:schemeClr val="bg2">
                              <a:lumMod val="25000"/>
                            </a:schemeClr>
                          </a:solidFill>
                        </a:rPr>
                        <a:t> </a:t>
                      </a:r>
                      <a:r>
                        <a:rPr lang="en-US" sz="1400" err="1">
                          <a:solidFill>
                            <a:schemeClr val="bg2">
                              <a:lumMod val="25000"/>
                            </a:schemeClr>
                          </a:solidFill>
                        </a:rPr>
                        <a:t>thiệu</a:t>
                      </a:r>
                      <a:endParaRPr lang="en-US" sz="1400">
                        <a:solidFill>
                          <a:schemeClr val="bg2">
                            <a:lumMod val="25000"/>
                          </a:schemeClr>
                        </a:solidFill>
                      </a:endParaRPr>
                    </a:p>
                  </a:txBody>
                  <a:tcPr anchor="ctr">
                    <a:solidFill>
                      <a:schemeClr val="accent1"/>
                    </a:solidFill>
                  </a:tcPr>
                </a:tc>
                <a:extLst>
                  <a:ext uri="{0D108BD9-81ED-4DB2-BD59-A6C34878D82A}">
                    <a16:rowId xmlns:a16="http://schemas.microsoft.com/office/drawing/2014/main" val="10001"/>
                  </a:ext>
                </a:extLst>
              </a:tr>
              <a:tr h="5592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err="1">
                          <a:solidFill>
                            <a:schemeClr val="bg2">
                              <a:lumMod val="25000"/>
                            </a:schemeClr>
                          </a:solidFill>
                        </a:rPr>
                        <a:t>Tạo</a:t>
                      </a:r>
                      <a:r>
                        <a:rPr lang="en-US" sz="1400">
                          <a:solidFill>
                            <a:schemeClr val="bg2">
                              <a:lumMod val="25000"/>
                            </a:schemeClr>
                          </a:solidFill>
                        </a:rPr>
                        <a:t> </a:t>
                      </a:r>
                      <a:r>
                        <a:rPr lang="en-US" sz="1400" err="1">
                          <a:solidFill>
                            <a:schemeClr val="bg2">
                              <a:lumMod val="25000"/>
                            </a:schemeClr>
                          </a:solidFill>
                        </a:rPr>
                        <a:t>dự</a:t>
                      </a:r>
                      <a:r>
                        <a:rPr lang="en-US" sz="1400">
                          <a:solidFill>
                            <a:schemeClr val="bg2">
                              <a:lumMod val="25000"/>
                            </a:schemeClr>
                          </a:solidFill>
                        </a:rPr>
                        <a:t> </a:t>
                      </a:r>
                      <a:r>
                        <a:rPr lang="en-US" sz="1400" err="1">
                          <a:solidFill>
                            <a:schemeClr val="bg2">
                              <a:lumMod val="25000"/>
                            </a:schemeClr>
                          </a:solidFill>
                        </a:rPr>
                        <a:t>án</a:t>
                      </a:r>
                      <a:endParaRPr lang="en-US" sz="1400">
                        <a:solidFill>
                          <a:schemeClr val="bg2">
                            <a:lumMod val="25000"/>
                          </a:schemeClr>
                        </a:solidFill>
                      </a:endParaRPr>
                    </a:p>
                  </a:txBody>
                  <a:tcPr anchor="ctr">
                    <a:solidFill>
                      <a:srgbClr val="FFFF00"/>
                    </a:solidFill>
                  </a:tcPr>
                </a:tc>
                <a:extLst>
                  <a:ext uri="{0D108BD9-81ED-4DB2-BD59-A6C34878D82A}">
                    <a16:rowId xmlns:a16="http://schemas.microsoft.com/office/drawing/2014/main" val="10002"/>
                  </a:ext>
                </a:extLst>
              </a:tr>
              <a:tr h="559292">
                <a:tc>
                  <a:txBody>
                    <a:bodyPr/>
                    <a:lstStyle/>
                    <a:p>
                      <a:pPr algn="l"/>
                      <a:r>
                        <a:rPr lang="en-US" sz="1400">
                          <a:solidFill>
                            <a:schemeClr val="bg2">
                              <a:lumMod val="25000"/>
                            </a:schemeClr>
                          </a:solidFill>
                        </a:rPr>
                        <a:t>Lưu trữ tags</a:t>
                      </a:r>
                    </a:p>
                  </a:txBody>
                  <a:tcPr anchor="ctr">
                    <a:solidFill>
                      <a:schemeClr val="accent1"/>
                    </a:solidFill>
                  </a:tcPr>
                </a:tc>
                <a:extLst>
                  <a:ext uri="{0D108BD9-81ED-4DB2-BD59-A6C34878D82A}">
                    <a16:rowId xmlns:a16="http://schemas.microsoft.com/office/drawing/2014/main" val="10003"/>
                  </a:ext>
                </a:extLst>
              </a:tr>
              <a:tr h="559292">
                <a:tc>
                  <a:txBody>
                    <a:bodyPr/>
                    <a:lstStyle/>
                    <a:p>
                      <a:pPr algn="l"/>
                      <a:r>
                        <a:rPr lang="en-US" sz="1400">
                          <a:solidFill>
                            <a:schemeClr val="bg2">
                              <a:lumMod val="25000"/>
                            </a:schemeClr>
                          </a:solidFill>
                        </a:rPr>
                        <a:t>Alarm, Trend, Faceplate</a:t>
                      </a:r>
                    </a:p>
                  </a:txBody>
                  <a:tcPr anchor="ctr">
                    <a:solidFill>
                      <a:schemeClr val="accent1"/>
                    </a:solidFill>
                  </a:tcPr>
                </a:tc>
                <a:extLst>
                  <a:ext uri="{0D108BD9-81ED-4DB2-BD59-A6C34878D82A}">
                    <a16:rowId xmlns:a16="http://schemas.microsoft.com/office/drawing/2014/main" val="10004"/>
                  </a:ext>
                </a:extLst>
              </a:tr>
              <a:tr h="559292">
                <a:tc>
                  <a:txBody>
                    <a:bodyPr/>
                    <a:lstStyle/>
                    <a:p>
                      <a:pPr algn="l"/>
                      <a:r>
                        <a:rPr lang="en-US" sz="1400">
                          <a:solidFill>
                            <a:schemeClr val="bg2">
                              <a:lumMod val="25000"/>
                            </a:schemeClr>
                          </a:solidFill>
                        </a:rPr>
                        <a:t>User administration</a:t>
                      </a:r>
                    </a:p>
                  </a:txBody>
                  <a:tcPr anchor="ctr">
                    <a:solidFill>
                      <a:schemeClr val="accent1"/>
                    </a:solidFill>
                  </a:tcPr>
                </a:tc>
                <a:extLst>
                  <a:ext uri="{0D108BD9-81ED-4DB2-BD59-A6C34878D82A}">
                    <a16:rowId xmlns:a16="http://schemas.microsoft.com/office/drawing/2014/main" val="10005"/>
                  </a:ext>
                </a:extLst>
              </a:tr>
              <a:tr h="559292">
                <a:tc>
                  <a:txBody>
                    <a:bodyPr/>
                    <a:lstStyle/>
                    <a:p>
                      <a:r>
                        <a:rPr lang="en-US" sz="1400" b="0">
                          <a:solidFill>
                            <a:schemeClr val="accent6"/>
                          </a:solidFill>
                        </a:rPr>
                        <a:t>Kết nối S7-1200</a:t>
                      </a:r>
                    </a:p>
                  </a:txBody>
                  <a:tcPr anchor="ctr">
                    <a:solidFill>
                      <a:schemeClr val="accent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982943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42"/>
          <p:cNvSpPr>
            <a:spLocks noChangeArrowheads="1"/>
          </p:cNvSpPr>
          <p:nvPr/>
        </p:nvSpPr>
        <p:spPr bwMode="auto">
          <a:xfrm>
            <a:off x="4560810" y="5620596"/>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6B5FE314-DB2B-49DA-B4FD-150D9F056B9C}"/>
              </a:ext>
            </a:extLst>
          </p:cNvPr>
          <p:cNvSpPr/>
          <p:nvPr/>
        </p:nvSpPr>
        <p:spPr>
          <a:xfrm>
            <a:off x="2079328" y="445321"/>
            <a:ext cx="5178721" cy="368049"/>
          </a:xfrm>
          <a:prstGeom prst="rect">
            <a:avLst/>
          </a:prstGeom>
        </p:spPr>
        <p:txBody>
          <a:bodyPr wrap="square">
            <a:spAutoFit/>
          </a:bodyPr>
          <a:lstStyle/>
          <a:p>
            <a:pPr marL="682625" indent="-342900" hangingPunct="0">
              <a:lnSpc>
                <a:spcPct val="120000"/>
              </a:lnSpc>
            </a:pPr>
            <a:r>
              <a:rPr lang="en-US" sz="1600" b="1">
                <a:solidFill>
                  <a:srgbClr val="002060"/>
                </a:solidFill>
                <a:latin typeface="+mj-lt"/>
                <a:ea typeface="Times New Roman" panose="02020603050405020304" pitchFamily="18" charset="0"/>
                <a:cs typeface="Times New Roman" panose="02020603050405020304" pitchFamily="18" charset="0"/>
              </a:rPr>
              <a:t>Làm việc với đối tượng (object)</a:t>
            </a:r>
            <a:endParaRPr lang="en-US" sz="1600">
              <a:solidFill>
                <a:srgbClr val="002060"/>
              </a:solidFill>
              <a:latin typeface="+mj-lt"/>
              <a:ea typeface="Times New Roman" panose="02020603050405020304" pitchFamily="18" charset="0"/>
              <a:cs typeface="Arial" pitchFamily="34" charset="0"/>
            </a:endParaRPr>
          </a:p>
        </p:txBody>
      </p:sp>
      <p:sp>
        <p:nvSpPr>
          <p:cNvPr id="8" name="Rectangle 7">
            <a:extLst>
              <a:ext uri="{FF2B5EF4-FFF2-40B4-BE49-F238E27FC236}">
                <a16:creationId xmlns:a16="http://schemas.microsoft.com/office/drawing/2014/main" id="{87BA385F-452D-422C-AF7D-D963C445177D}"/>
              </a:ext>
            </a:extLst>
          </p:cNvPr>
          <p:cNvSpPr/>
          <p:nvPr/>
        </p:nvSpPr>
        <p:spPr>
          <a:xfrm>
            <a:off x="2380102" y="813370"/>
            <a:ext cx="8897498" cy="316369"/>
          </a:xfrm>
          <a:prstGeom prst="rect">
            <a:avLst/>
          </a:prstGeom>
        </p:spPr>
        <p:txBody>
          <a:bodyPr wrap="square">
            <a:spAutoFit/>
          </a:bodyPr>
          <a:lstStyle/>
          <a:p>
            <a:pPr marL="747713" marR="0" indent="-285750" algn="just" hangingPunct="0">
              <a:lnSpc>
                <a:spcPct val="120000"/>
              </a:lnSpc>
              <a:spcBef>
                <a:spcPts val="0"/>
              </a:spcBef>
              <a:spcAft>
                <a:spcPts val="0"/>
              </a:spcAft>
              <a:buFont typeface="Wingdings" panose="05000000000000000000" pitchFamily="2" charset="2"/>
              <a:buChar char="§"/>
            </a:pPr>
            <a:r>
              <a:rPr lang="en-US" sz="1300">
                <a:solidFill>
                  <a:schemeClr val="accent6">
                    <a:lumMod val="50000"/>
                  </a:schemeClr>
                </a:solidFill>
                <a:ea typeface="Times New Roman" panose="02020603050405020304" pitchFamily="18" charset="0"/>
                <a:cs typeface="Times New Roman" panose="02020603050405020304" pitchFamily="18" charset="0"/>
              </a:rPr>
              <a:t>Các tùy chọn để chỉnh sửa một đối tượng:</a:t>
            </a:r>
          </a:p>
        </p:txBody>
      </p:sp>
      <p:sp>
        <p:nvSpPr>
          <p:cNvPr id="5" name="Rectangle 4">
            <a:extLst>
              <a:ext uri="{FF2B5EF4-FFF2-40B4-BE49-F238E27FC236}">
                <a16:creationId xmlns:a16="http://schemas.microsoft.com/office/drawing/2014/main" id="{43F3B603-4CAB-4774-9571-B5237E6493C2}"/>
              </a:ext>
            </a:extLst>
          </p:cNvPr>
          <p:cNvSpPr/>
          <p:nvPr/>
        </p:nvSpPr>
        <p:spPr>
          <a:xfrm>
            <a:off x="2790825" y="1352550"/>
            <a:ext cx="3762376" cy="316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300">
                <a:solidFill>
                  <a:schemeClr val="accent6">
                    <a:lumMod val="50000"/>
                  </a:schemeClr>
                </a:solidFill>
              </a:rPr>
              <a:t>1. Copy, paste và delete.</a:t>
            </a:r>
          </a:p>
        </p:txBody>
      </p:sp>
      <p:sp>
        <p:nvSpPr>
          <p:cNvPr id="13" name="Rectangle 12">
            <a:extLst>
              <a:ext uri="{FF2B5EF4-FFF2-40B4-BE49-F238E27FC236}">
                <a16:creationId xmlns:a16="http://schemas.microsoft.com/office/drawing/2014/main" id="{8F95811F-EF32-45B5-AC91-CA17BFF89E7B}"/>
              </a:ext>
            </a:extLst>
          </p:cNvPr>
          <p:cNvSpPr/>
          <p:nvPr/>
        </p:nvSpPr>
        <p:spPr>
          <a:xfrm>
            <a:off x="2790825" y="2564241"/>
            <a:ext cx="3762376" cy="5063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300">
                <a:solidFill>
                  <a:schemeClr val="accent6">
                    <a:lumMod val="50000"/>
                  </a:schemeClr>
                </a:solidFill>
              </a:rPr>
              <a:t>2. Di chuyển một đối tượng lên trước hoặc ra sau đối tượng khác.</a:t>
            </a:r>
          </a:p>
        </p:txBody>
      </p:sp>
      <p:sp>
        <p:nvSpPr>
          <p:cNvPr id="14" name="Rectangle 13">
            <a:extLst>
              <a:ext uri="{FF2B5EF4-FFF2-40B4-BE49-F238E27FC236}">
                <a16:creationId xmlns:a16="http://schemas.microsoft.com/office/drawing/2014/main" id="{F9416E55-6954-492F-9346-BE25827B1835}"/>
              </a:ext>
            </a:extLst>
          </p:cNvPr>
          <p:cNvSpPr/>
          <p:nvPr/>
        </p:nvSpPr>
        <p:spPr>
          <a:xfrm>
            <a:off x="2790825" y="4148109"/>
            <a:ext cx="3762376" cy="316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300">
                <a:solidFill>
                  <a:schemeClr val="accent6">
                    <a:lumMod val="50000"/>
                  </a:schemeClr>
                </a:solidFill>
              </a:rPr>
              <a:t>3. Xoay và lật ngược đối tượng.</a:t>
            </a:r>
          </a:p>
        </p:txBody>
      </p:sp>
      <p:sp>
        <p:nvSpPr>
          <p:cNvPr id="15" name="Rectangle 14">
            <a:extLst>
              <a:ext uri="{FF2B5EF4-FFF2-40B4-BE49-F238E27FC236}">
                <a16:creationId xmlns:a16="http://schemas.microsoft.com/office/drawing/2014/main" id="{926BAA40-5885-4824-BF9A-38DC4310791E}"/>
              </a:ext>
            </a:extLst>
          </p:cNvPr>
          <p:cNvSpPr/>
          <p:nvPr/>
        </p:nvSpPr>
        <p:spPr>
          <a:xfrm>
            <a:off x="2790825" y="5541970"/>
            <a:ext cx="3762376" cy="316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300">
                <a:solidFill>
                  <a:schemeClr val="accent6">
                    <a:lumMod val="50000"/>
                  </a:schemeClr>
                </a:solidFill>
              </a:rPr>
              <a:t>4. Xác định trình tự cho các đối tượng.</a:t>
            </a:r>
          </a:p>
        </p:txBody>
      </p:sp>
      <p:sp>
        <p:nvSpPr>
          <p:cNvPr id="16" name="Rectangle 15">
            <a:extLst>
              <a:ext uri="{FF2B5EF4-FFF2-40B4-BE49-F238E27FC236}">
                <a16:creationId xmlns:a16="http://schemas.microsoft.com/office/drawing/2014/main" id="{5075873E-F768-465F-B121-D61AAD1307CB}"/>
              </a:ext>
            </a:extLst>
          </p:cNvPr>
          <p:cNvSpPr/>
          <p:nvPr/>
        </p:nvSpPr>
        <p:spPr>
          <a:xfrm>
            <a:off x="7258049" y="1352550"/>
            <a:ext cx="3762376" cy="316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300">
                <a:solidFill>
                  <a:schemeClr val="accent6">
                    <a:lumMod val="50000"/>
                  </a:schemeClr>
                </a:solidFill>
              </a:rPr>
              <a:t>5. Chọn nhiều đối tượng đồng thời</a:t>
            </a:r>
          </a:p>
        </p:txBody>
      </p:sp>
      <p:sp>
        <p:nvSpPr>
          <p:cNvPr id="17" name="Rectangle 16">
            <a:extLst>
              <a:ext uri="{FF2B5EF4-FFF2-40B4-BE49-F238E27FC236}">
                <a16:creationId xmlns:a16="http://schemas.microsoft.com/office/drawing/2014/main" id="{9864E812-A07A-4AC7-B6EA-505DB3C9D183}"/>
              </a:ext>
            </a:extLst>
          </p:cNvPr>
          <p:cNvSpPr/>
          <p:nvPr/>
        </p:nvSpPr>
        <p:spPr>
          <a:xfrm>
            <a:off x="7258048" y="2564241"/>
            <a:ext cx="3762376" cy="316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300">
                <a:solidFill>
                  <a:schemeClr val="accent6">
                    <a:lumMod val="50000"/>
                  </a:schemeClr>
                </a:solidFill>
              </a:rPr>
              <a:t>6. Định vị lại và thay đổi kích thước nhiều đối tượng</a:t>
            </a:r>
          </a:p>
        </p:txBody>
      </p:sp>
      <p:pic>
        <p:nvPicPr>
          <p:cNvPr id="9" name="Picture 8" descr="A picture containing shape&#10;&#10;Description automatically generated">
            <a:extLst>
              <a:ext uri="{FF2B5EF4-FFF2-40B4-BE49-F238E27FC236}">
                <a16:creationId xmlns:a16="http://schemas.microsoft.com/office/drawing/2014/main" id="{B4DE3073-29C2-434E-84FF-921F2E6319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5779" y="6044630"/>
            <a:ext cx="2086266" cy="638264"/>
          </a:xfrm>
          <a:prstGeom prst="rect">
            <a:avLst/>
          </a:prstGeom>
        </p:spPr>
      </p:pic>
      <p:pic>
        <p:nvPicPr>
          <p:cNvPr id="19" name="Picture 18" descr="A picture containing graphical user interface&#10;&#10;Description automatically generated">
            <a:extLst>
              <a:ext uri="{FF2B5EF4-FFF2-40B4-BE49-F238E27FC236}">
                <a16:creationId xmlns:a16="http://schemas.microsoft.com/office/drawing/2014/main" id="{2F7C51CF-B638-4EA2-8DCC-36BAEA2AF1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87500" y="4686904"/>
            <a:ext cx="2086266" cy="665830"/>
          </a:xfrm>
          <a:prstGeom prst="rect">
            <a:avLst/>
          </a:prstGeom>
        </p:spPr>
      </p:pic>
      <p:sp>
        <p:nvSpPr>
          <p:cNvPr id="22" name="Rectangle 21">
            <a:extLst>
              <a:ext uri="{FF2B5EF4-FFF2-40B4-BE49-F238E27FC236}">
                <a16:creationId xmlns:a16="http://schemas.microsoft.com/office/drawing/2014/main" id="{53F78FAB-5F53-4BDB-A5C7-81EA24F2CEC7}"/>
              </a:ext>
            </a:extLst>
          </p:cNvPr>
          <p:cNvSpPr/>
          <p:nvPr/>
        </p:nvSpPr>
        <p:spPr>
          <a:xfrm>
            <a:off x="7258048" y="1787312"/>
            <a:ext cx="3762375" cy="556434"/>
          </a:xfrm>
          <a:prstGeom prst="rect">
            <a:avLst/>
          </a:prstGeom>
        </p:spPr>
        <p:txBody>
          <a:bodyPr wrap="square">
            <a:spAutoFit/>
          </a:bodyPr>
          <a:lstStyle/>
          <a:p>
            <a:pPr marL="457200" marR="0" indent="-342900" algn="just" hangingPunct="0">
              <a:lnSpc>
                <a:spcPct val="120000"/>
              </a:lnSpc>
              <a:spcBef>
                <a:spcPts val="0"/>
              </a:spcBef>
              <a:spcAft>
                <a:spcPts val="0"/>
              </a:spcAft>
              <a:buFontTx/>
              <a:buChar char="-"/>
            </a:pPr>
            <a:r>
              <a:rPr lang="en-US" sz="1300" i="1">
                <a:solidFill>
                  <a:schemeClr val="accent6">
                    <a:lumMod val="50000"/>
                  </a:schemeClr>
                </a:solidFill>
                <a:ea typeface="Times New Roman" panose="02020603050405020304" pitchFamily="18" charset="0"/>
                <a:cs typeface="Times New Roman" panose="02020603050405020304" pitchFamily="18" charset="0"/>
              </a:rPr>
              <a:t>Vẽ một khung xung quanh khu vực đối tượng</a:t>
            </a:r>
          </a:p>
          <a:p>
            <a:pPr marL="457200" marR="0" indent="-342900" algn="just" hangingPunct="0">
              <a:lnSpc>
                <a:spcPct val="120000"/>
              </a:lnSpc>
              <a:spcBef>
                <a:spcPts val="0"/>
              </a:spcBef>
              <a:spcAft>
                <a:spcPts val="0"/>
              </a:spcAft>
              <a:buFontTx/>
              <a:buChar char="-"/>
            </a:pPr>
            <a:r>
              <a:rPr lang="en-US" sz="1300" i="1">
                <a:solidFill>
                  <a:schemeClr val="accent6">
                    <a:lumMod val="50000"/>
                  </a:schemeClr>
                </a:solidFill>
                <a:ea typeface="Times New Roman" panose="02020603050405020304" pitchFamily="18" charset="0"/>
                <a:cs typeface="Times New Roman" panose="02020603050405020304" pitchFamily="18" charset="0"/>
              </a:rPr>
              <a:t>Nhấn giữ Shift + chọn đối tượng</a:t>
            </a:r>
          </a:p>
        </p:txBody>
      </p:sp>
      <p:sp>
        <p:nvSpPr>
          <p:cNvPr id="23" name="Rectangle 22">
            <a:extLst>
              <a:ext uri="{FF2B5EF4-FFF2-40B4-BE49-F238E27FC236}">
                <a16:creationId xmlns:a16="http://schemas.microsoft.com/office/drawing/2014/main" id="{D99D995D-A37E-4259-BCFA-0F9AB2A4FF1C}"/>
              </a:ext>
            </a:extLst>
          </p:cNvPr>
          <p:cNvSpPr/>
          <p:nvPr/>
        </p:nvSpPr>
        <p:spPr>
          <a:xfrm>
            <a:off x="7258047" y="2984877"/>
            <a:ext cx="3762375" cy="2717026"/>
          </a:xfrm>
          <a:prstGeom prst="rect">
            <a:avLst/>
          </a:prstGeom>
        </p:spPr>
        <p:txBody>
          <a:bodyPr wrap="square">
            <a:spAutoFit/>
          </a:bodyPr>
          <a:lstStyle/>
          <a:p>
            <a:pPr marL="457200" marR="0" indent="-342900" algn="just" hangingPunct="0">
              <a:lnSpc>
                <a:spcPct val="120000"/>
              </a:lnSpc>
              <a:spcBef>
                <a:spcPts val="0"/>
              </a:spcBef>
              <a:spcAft>
                <a:spcPts val="0"/>
              </a:spcAft>
              <a:buFontTx/>
              <a:buChar char="-"/>
            </a:pPr>
            <a:r>
              <a:rPr lang="en-US" sz="1300" i="1">
                <a:solidFill>
                  <a:schemeClr val="accent6">
                    <a:lumMod val="50000"/>
                  </a:schemeClr>
                </a:solidFill>
                <a:ea typeface="Times New Roman" panose="02020603050405020304" pitchFamily="18" charset="0"/>
                <a:cs typeface="Times New Roman" panose="02020603050405020304" pitchFamily="18" charset="0"/>
              </a:rPr>
              <a:t>Căn chỉnh hàng cho nhiều đối tượng.</a:t>
            </a:r>
          </a:p>
          <a:p>
            <a:pPr marL="457200" marR="0" indent="-342900" algn="just" hangingPunct="0">
              <a:lnSpc>
                <a:spcPct val="120000"/>
              </a:lnSpc>
              <a:spcBef>
                <a:spcPts val="0"/>
              </a:spcBef>
              <a:spcAft>
                <a:spcPts val="0"/>
              </a:spcAft>
              <a:buFontTx/>
              <a:buChar char="-"/>
            </a:pPr>
            <a:endParaRPr lang="en-US" sz="1300" i="1">
              <a:solidFill>
                <a:schemeClr val="accent6">
                  <a:lumMod val="50000"/>
                </a:schemeClr>
              </a:solidFill>
              <a:ea typeface="Times New Roman" panose="02020603050405020304" pitchFamily="18" charset="0"/>
              <a:cs typeface="Times New Roman" panose="02020603050405020304" pitchFamily="18" charset="0"/>
            </a:endParaRPr>
          </a:p>
          <a:p>
            <a:pPr marL="457200" marR="0" indent="-342900" algn="just" hangingPunct="0">
              <a:lnSpc>
                <a:spcPct val="120000"/>
              </a:lnSpc>
              <a:spcBef>
                <a:spcPts val="0"/>
              </a:spcBef>
              <a:spcAft>
                <a:spcPts val="0"/>
              </a:spcAft>
              <a:buFontTx/>
              <a:buChar char="-"/>
            </a:pPr>
            <a:endParaRPr lang="en-US" sz="1300" i="1">
              <a:solidFill>
                <a:schemeClr val="accent6">
                  <a:lumMod val="50000"/>
                </a:schemeClr>
              </a:solidFill>
              <a:ea typeface="Times New Roman" panose="02020603050405020304" pitchFamily="18" charset="0"/>
              <a:cs typeface="Times New Roman" panose="02020603050405020304" pitchFamily="18" charset="0"/>
            </a:endParaRPr>
          </a:p>
          <a:p>
            <a:pPr marL="457200" marR="0" indent="-342900" algn="just" hangingPunct="0">
              <a:lnSpc>
                <a:spcPct val="120000"/>
              </a:lnSpc>
              <a:spcBef>
                <a:spcPts val="0"/>
              </a:spcBef>
              <a:spcAft>
                <a:spcPts val="0"/>
              </a:spcAft>
              <a:buFontTx/>
              <a:buChar char="-"/>
            </a:pPr>
            <a:endParaRPr lang="en-US" sz="1300" i="1">
              <a:solidFill>
                <a:schemeClr val="accent6">
                  <a:lumMod val="50000"/>
                </a:schemeClr>
              </a:solidFill>
              <a:ea typeface="Times New Roman" panose="02020603050405020304" pitchFamily="18" charset="0"/>
              <a:cs typeface="Times New Roman" panose="02020603050405020304" pitchFamily="18" charset="0"/>
            </a:endParaRPr>
          </a:p>
          <a:p>
            <a:pPr marL="457200" marR="0" indent="-342900" algn="just" hangingPunct="0">
              <a:lnSpc>
                <a:spcPct val="120000"/>
              </a:lnSpc>
              <a:spcBef>
                <a:spcPts val="0"/>
              </a:spcBef>
              <a:spcAft>
                <a:spcPts val="0"/>
              </a:spcAft>
              <a:buFontTx/>
              <a:buChar char="-"/>
            </a:pPr>
            <a:endParaRPr lang="en-US" sz="1300" i="1">
              <a:solidFill>
                <a:schemeClr val="accent6">
                  <a:lumMod val="50000"/>
                </a:schemeClr>
              </a:solidFill>
              <a:ea typeface="Times New Roman" panose="02020603050405020304" pitchFamily="18" charset="0"/>
              <a:cs typeface="Times New Roman" panose="02020603050405020304" pitchFamily="18" charset="0"/>
            </a:endParaRPr>
          </a:p>
          <a:p>
            <a:pPr marL="457200" marR="0" indent="-342900" algn="just" hangingPunct="0">
              <a:lnSpc>
                <a:spcPct val="120000"/>
              </a:lnSpc>
              <a:spcBef>
                <a:spcPts val="0"/>
              </a:spcBef>
              <a:spcAft>
                <a:spcPts val="0"/>
              </a:spcAft>
              <a:buFontTx/>
              <a:buChar char="-"/>
            </a:pPr>
            <a:r>
              <a:rPr lang="en-US" sz="1300" i="1">
                <a:solidFill>
                  <a:schemeClr val="accent6">
                    <a:lumMod val="50000"/>
                  </a:schemeClr>
                </a:solidFill>
                <a:ea typeface="Times New Roman" panose="02020603050405020304" pitchFamily="18" charset="0"/>
                <a:cs typeface="Times New Roman" panose="02020603050405020304" pitchFamily="18" charset="0"/>
              </a:rPr>
              <a:t>Căn chỉnh kích thước đối tượng theo đối tượng khác</a:t>
            </a:r>
          </a:p>
          <a:p>
            <a:pPr marL="457200" marR="0" indent="-342900" algn="just" hangingPunct="0">
              <a:lnSpc>
                <a:spcPct val="120000"/>
              </a:lnSpc>
              <a:spcBef>
                <a:spcPts val="0"/>
              </a:spcBef>
              <a:spcAft>
                <a:spcPts val="0"/>
              </a:spcAft>
              <a:buFontTx/>
              <a:buChar char="-"/>
            </a:pPr>
            <a:endParaRPr lang="en-US" sz="1300" i="1">
              <a:solidFill>
                <a:schemeClr val="accent6">
                  <a:lumMod val="50000"/>
                </a:schemeClr>
              </a:solidFill>
              <a:ea typeface="Times New Roman" panose="02020603050405020304" pitchFamily="18" charset="0"/>
              <a:cs typeface="Times New Roman" panose="02020603050405020304" pitchFamily="18" charset="0"/>
            </a:endParaRPr>
          </a:p>
          <a:p>
            <a:pPr marL="457200" marR="0" indent="-342900" algn="just" hangingPunct="0">
              <a:lnSpc>
                <a:spcPct val="120000"/>
              </a:lnSpc>
              <a:spcBef>
                <a:spcPts val="0"/>
              </a:spcBef>
              <a:spcAft>
                <a:spcPts val="0"/>
              </a:spcAft>
              <a:buFontTx/>
              <a:buChar char="-"/>
            </a:pPr>
            <a:endParaRPr lang="en-US" sz="1300" i="1">
              <a:solidFill>
                <a:schemeClr val="accent6">
                  <a:lumMod val="50000"/>
                </a:schemeClr>
              </a:solidFill>
              <a:ea typeface="Times New Roman" panose="02020603050405020304" pitchFamily="18" charset="0"/>
              <a:cs typeface="Times New Roman" panose="02020603050405020304" pitchFamily="18" charset="0"/>
            </a:endParaRPr>
          </a:p>
          <a:p>
            <a:pPr marL="457200" marR="0" indent="-342900" algn="just" hangingPunct="0">
              <a:lnSpc>
                <a:spcPct val="120000"/>
              </a:lnSpc>
              <a:spcBef>
                <a:spcPts val="0"/>
              </a:spcBef>
              <a:spcAft>
                <a:spcPts val="0"/>
              </a:spcAft>
              <a:buFontTx/>
              <a:buChar char="-"/>
            </a:pPr>
            <a:endParaRPr lang="en-US" sz="1300" i="1">
              <a:solidFill>
                <a:schemeClr val="accent6">
                  <a:lumMod val="50000"/>
                </a:schemeClr>
              </a:solidFill>
              <a:ea typeface="Times New Roman" panose="02020603050405020304" pitchFamily="18" charset="0"/>
              <a:cs typeface="Times New Roman" panose="02020603050405020304" pitchFamily="18" charset="0"/>
            </a:endParaRPr>
          </a:p>
          <a:p>
            <a:pPr marL="457200" marR="0" indent="-342900" algn="just" hangingPunct="0">
              <a:lnSpc>
                <a:spcPct val="120000"/>
              </a:lnSpc>
              <a:spcBef>
                <a:spcPts val="0"/>
              </a:spcBef>
              <a:spcAft>
                <a:spcPts val="0"/>
              </a:spcAft>
              <a:buFontTx/>
              <a:buChar char="-"/>
            </a:pPr>
            <a:r>
              <a:rPr lang="en-US" sz="1300" i="1">
                <a:solidFill>
                  <a:schemeClr val="accent6">
                    <a:lumMod val="50000"/>
                  </a:schemeClr>
                </a:solidFill>
                <a:ea typeface="Times New Roman" panose="02020603050405020304" pitchFamily="18" charset="0"/>
                <a:cs typeface="Times New Roman" panose="02020603050405020304" pitchFamily="18" charset="0"/>
              </a:rPr>
              <a:t>Căn chỉnh giãn cách đều nhiều đối tượng</a:t>
            </a:r>
          </a:p>
        </p:txBody>
      </p:sp>
      <p:pic>
        <p:nvPicPr>
          <p:cNvPr id="21" name="Picture 20" descr="A picture containing chart&#10;&#10;Description automatically generated">
            <a:extLst>
              <a:ext uri="{FF2B5EF4-FFF2-40B4-BE49-F238E27FC236}">
                <a16:creationId xmlns:a16="http://schemas.microsoft.com/office/drawing/2014/main" id="{B43612F3-54FD-4BFE-9A34-7127B21B415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86360" y="3329714"/>
            <a:ext cx="2353003" cy="762106"/>
          </a:xfrm>
          <a:prstGeom prst="rect">
            <a:avLst/>
          </a:prstGeom>
        </p:spPr>
      </p:pic>
      <p:pic>
        <p:nvPicPr>
          <p:cNvPr id="25" name="Picture 24" descr="A picture containing graphical user interface&#10;&#10;Description automatically generated">
            <a:extLst>
              <a:ext uri="{FF2B5EF4-FFF2-40B4-BE49-F238E27FC236}">
                <a16:creationId xmlns:a16="http://schemas.microsoft.com/office/drawing/2014/main" id="{1AE73C1E-B253-41AA-B35A-EB82E87D473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86360" y="4741395"/>
            <a:ext cx="1543265" cy="514422"/>
          </a:xfrm>
          <a:prstGeom prst="rect">
            <a:avLst/>
          </a:prstGeom>
        </p:spPr>
      </p:pic>
      <p:pic>
        <p:nvPicPr>
          <p:cNvPr id="27" name="Picture 26" descr="Diagram&#10;&#10;Description automatically generated with medium confidence">
            <a:extLst>
              <a:ext uri="{FF2B5EF4-FFF2-40B4-BE49-F238E27FC236}">
                <a16:creationId xmlns:a16="http://schemas.microsoft.com/office/drawing/2014/main" id="{B32B924A-C91C-4819-A74F-9832D854F3A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19956" y="5806170"/>
            <a:ext cx="1352739" cy="562053"/>
          </a:xfrm>
          <a:prstGeom prst="rect">
            <a:avLst/>
          </a:prstGeom>
        </p:spPr>
      </p:pic>
      <p:sp>
        <p:nvSpPr>
          <p:cNvPr id="30" name="Rectangle 29">
            <a:extLst>
              <a:ext uri="{FF2B5EF4-FFF2-40B4-BE49-F238E27FC236}">
                <a16:creationId xmlns:a16="http://schemas.microsoft.com/office/drawing/2014/main" id="{F17C5F47-380C-4057-9F9C-F6B37486412A}"/>
              </a:ext>
            </a:extLst>
          </p:cNvPr>
          <p:cNvSpPr/>
          <p:nvPr/>
        </p:nvSpPr>
        <p:spPr>
          <a:xfrm>
            <a:off x="2787500" y="1718330"/>
            <a:ext cx="3762375" cy="796500"/>
          </a:xfrm>
          <a:prstGeom prst="rect">
            <a:avLst/>
          </a:prstGeom>
        </p:spPr>
        <p:txBody>
          <a:bodyPr wrap="square">
            <a:spAutoFit/>
          </a:bodyPr>
          <a:lstStyle/>
          <a:p>
            <a:pPr marL="457200" marR="0" indent="-342900" algn="just" hangingPunct="0">
              <a:lnSpc>
                <a:spcPct val="120000"/>
              </a:lnSpc>
              <a:spcBef>
                <a:spcPts val="0"/>
              </a:spcBef>
              <a:spcAft>
                <a:spcPts val="0"/>
              </a:spcAft>
              <a:buFontTx/>
              <a:buChar char="-"/>
            </a:pPr>
            <a:r>
              <a:rPr lang="en-US" sz="1300" i="1">
                <a:solidFill>
                  <a:schemeClr val="accent6">
                    <a:lumMod val="50000"/>
                  </a:schemeClr>
                </a:solidFill>
                <a:ea typeface="Times New Roman" panose="02020603050405020304" pitchFamily="18" charset="0"/>
                <a:cs typeface="Times New Roman" panose="02020603050405020304" pitchFamily="18" charset="0"/>
              </a:rPr>
              <a:t>Thao tác Ctrl+V, Ctrl+P, Delete</a:t>
            </a:r>
          </a:p>
          <a:p>
            <a:pPr marL="457200" marR="0" indent="-342900" algn="just" hangingPunct="0">
              <a:lnSpc>
                <a:spcPct val="120000"/>
              </a:lnSpc>
              <a:spcBef>
                <a:spcPts val="0"/>
              </a:spcBef>
              <a:spcAft>
                <a:spcPts val="0"/>
              </a:spcAft>
              <a:buFontTx/>
              <a:buChar char="-"/>
            </a:pPr>
            <a:r>
              <a:rPr lang="en-US" sz="1300" i="1">
                <a:solidFill>
                  <a:schemeClr val="accent6">
                    <a:lumMod val="50000"/>
                  </a:schemeClr>
                </a:solidFill>
                <a:ea typeface="Times New Roman" panose="02020603050405020304" pitchFamily="18" charset="0"/>
                <a:cs typeface="Times New Roman" panose="02020603050405020304" pitchFamily="18" charset="0"/>
              </a:rPr>
              <a:t>Thao tác Ctrl + chọn đối tượng và kéo thả để insert nhanh.</a:t>
            </a:r>
          </a:p>
        </p:txBody>
      </p:sp>
      <p:pic>
        <p:nvPicPr>
          <p:cNvPr id="29" name="Picture 28" descr="A picture containing calendar&#10;&#10;Description automatically generated">
            <a:extLst>
              <a:ext uri="{FF2B5EF4-FFF2-40B4-BE49-F238E27FC236}">
                <a16:creationId xmlns:a16="http://schemas.microsoft.com/office/drawing/2014/main" id="{A1790957-6AB4-4C55-8F40-65F634350FE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87500" y="3323497"/>
            <a:ext cx="2162477" cy="657317"/>
          </a:xfrm>
          <a:prstGeom prst="rect">
            <a:avLst/>
          </a:prstGeom>
        </p:spPr>
      </p:pic>
      <p:graphicFrame>
        <p:nvGraphicFramePr>
          <p:cNvPr id="33" name="Table 32">
            <a:extLst>
              <a:ext uri="{FF2B5EF4-FFF2-40B4-BE49-F238E27FC236}">
                <a16:creationId xmlns:a16="http://schemas.microsoft.com/office/drawing/2014/main" id="{16956301-EC0B-4E24-8C0E-B2F3654D2C53}"/>
              </a:ext>
            </a:extLst>
          </p:cNvPr>
          <p:cNvGraphicFramePr>
            <a:graphicFrameLocks noGrp="1"/>
          </p:cNvGraphicFramePr>
          <p:nvPr>
            <p:extLst>
              <p:ext uri="{D42A27DB-BD31-4B8C-83A1-F6EECF244321}">
                <p14:modId xmlns:p14="http://schemas.microsoft.com/office/powerpoint/2010/main" val="1450721557"/>
              </p:ext>
            </p:extLst>
          </p:nvPr>
        </p:nvGraphicFramePr>
        <p:xfrm>
          <a:off x="53340" y="492955"/>
          <a:ext cx="2336801" cy="3915044"/>
        </p:xfrm>
        <a:graphic>
          <a:graphicData uri="http://schemas.openxmlformats.org/drawingml/2006/table">
            <a:tbl>
              <a:tblPr firstRow="1" bandRow="1">
                <a:tableStyleId>{5C22544A-7EE6-4342-B048-85BDC9FD1C3A}</a:tableStyleId>
              </a:tblPr>
              <a:tblGrid>
                <a:gridCol w="2336801">
                  <a:extLst>
                    <a:ext uri="{9D8B030D-6E8A-4147-A177-3AD203B41FA5}">
                      <a16:colId xmlns:a16="http://schemas.microsoft.com/office/drawing/2014/main" val="20000"/>
                    </a:ext>
                  </a:extLst>
                </a:gridCol>
              </a:tblGrid>
              <a:tr h="559292">
                <a:tc>
                  <a:txBody>
                    <a:bodyPr/>
                    <a:lstStyle/>
                    <a:p>
                      <a:pPr algn="l"/>
                      <a:r>
                        <a:rPr lang="en-US" sz="1400">
                          <a:solidFill>
                            <a:schemeClr val="bg2">
                              <a:lumMod val="25000"/>
                            </a:schemeClr>
                          </a:solidFill>
                        </a:rPr>
                        <a:t>WINCC PROFESSIONAL</a:t>
                      </a:r>
                    </a:p>
                  </a:txBody>
                  <a:tcPr anchor="ctr">
                    <a:solidFill>
                      <a:schemeClr val="accent1"/>
                    </a:solidFill>
                  </a:tcPr>
                </a:tc>
                <a:extLst>
                  <a:ext uri="{0D108BD9-81ED-4DB2-BD59-A6C34878D82A}">
                    <a16:rowId xmlns:a16="http://schemas.microsoft.com/office/drawing/2014/main" val="10000"/>
                  </a:ext>
                </a:extLst>
              </a:tr>
              <a:tr h="559292">
                <a:tc>
                  <a:txBody>
                    <a:bodyPr/>
                    <a:lstStyle/>
                    <a:p>
                      <a:pPr algn="l"/>
                      <a:r>
                        <a:rPr lang="en-US" sz="1400" err="1">
                          <a:solidFill>
                            <a:schemeClr val="bg2">
                              <a:lumMod val="25000"/>
                            </a:schemeClr>
                          </a:solidFill>
                        </a:rPr>
                        <a:t>Giới</a:t>
                      </a:r>
                      <a:r>
                        <a:rPr lang="en-US" sz="1400">
                          <a:solidFill>
                            <a:schemeClr val="bg2">
                              <a:lumMod val="25000"/>
                            </a:schemeClr>
                          </a:solidFill>
                        </a:rPr>
                        <a:t> </a:t>
                      </a:r>
                      <a:r>
                        <a:rPr lang="en-US" sz="1400" err="1">
                          <a:solidFill>
                            <a:schemeClr val="bg2">
                              <a:lumMod val="25000"/>
                            </a:schemeClr>
                          </a:solidFill>
                        </a:rPr>
                        <a:t>thiệu</a:t>
                      </a:r>
                      <a:endParaRPr lang="en-US" sz="1400">
                        <a:solidFill>
                          <a:schemeClr val="bg2">
                            <a:lumMod val="25000"/>
                          </a:schemeClr>
                        </a:solidFill>
                      </a:endParaRPr>
                    </a:p>
                  </a:txBody>
                  <a:tcPr anchor="ctr">
                    <a:solidFill>
                      <a:schemeClr val="accent1"/>
                    </a:solidFill>
                  </a:tcPr>
                </a:tc>
                <a:extLst>
                  <a:ext uri="{0D108BD9-81ED-4DB2-BD59-A6C34878D82A}">
                    <a16:rowId xmlns:a16="http://schemas.microsoft.com/office/drawing/2014/main" val="10001"/>
                  </a:ext>
                </a:extLst>
              </a:tr>
              <a:tr h="5592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err="1">
                          <a:solidFill>
                            <a:schemeClr val="bg2">
                              <a:lumMod val="25000"/>
                            </a:schemeClr>
                          </a:solidFill>
                        </a:rPr>
                        <a:t>Tạo</a:t>
                      </a:r>
                      <a:r>
                        <a:rPr lang="en-US" sz="1400">
                          <a:solidFill>
                            <a:schemeClr val="bg2">
                              <a:lumMod val="25000"/>
                            </a:schemeClr>
                          </a:solidFill>
                        </a:rPr>
                        <a:t> </a:t>
                      </a:r>
                      <a:r>
                        <a:rPr lang="en-US" sz="1400" err="1">
                          <a:solidFill>
                            <a:schemeClr val="bg2">
                              <a:lumMod val="25000"/>
                            </a:schemeClr>
                          </a:solidFill>
                        </a:rPr>
                        <a:t>dự</a:t>
                      </a:r>
                      <a:r>
                        <a:rPr lang="en-US" sz="1400">
                          <a:solidFill>
                            <a:schemeClr val="bg2">
                              <a:lumMod val="25000"/>
                            </a:schemeClr>
                          </a:solidFill>
                        </a:rPr>
                        <a:t> </a:t>
                      </a:r>
                      <a:r>
                        <a:rPr lang="en-US" sz="1400" err="1">
                          <a:solidFill>
                            <a:schemeClr val="bg2">
                              <a:lumMod val="25000"/>
                            </a:schemeClr>
                          </a:solidFill>
                        </a:rPr>
                        <a:t>án</a:t>
                      </a:r>
                      <a:endParaRPr lang="en-US" sz="1400">
                        <a:solidFill>
                          <a:schemeClr val="bg2">
                            <a:lumMod val="25000"/>
                          </a:schemeClr>
                        </a:solidFill>
                      </a:endParaRPr>
                    </a:p>
                  </a:txBody>
                  <a:tcPr anchor="ctr">
                    <a:solidFill>
                      <a:srgbClr val="FFFF00"/>
                    </a:solidFill>
                  </a:tcPr>
                </a:tc>
                <a:extLst>
                  <a:ext uri="{0D108BD9-81ED-4DB2-BD59-A6C34878D82A}">
                    <a16:rowId xmlns:a16="http://schemas.microsoft.com/office/drawing/2014/main" val="10002"/>
                  </a:ext>
                </a:extLst>
              </a:tr>
              <a:tr h="559292">
                <a:tc>
                  <a:txBody>
                    <a:bodyPr/>
                    <a:lstStyle/>
                    <a:p>
                      <a:pPr algn="l"/>
                      <a:r>
                        <a:rPr lang="en-US" sz="1400">
                          <a:solidFill>
                            <a:schemeClr val="bg2">
                              <a:lumMod val="25000"/>
                            </a:schemeClr>
                          </a:solidFill>
                        </a:rPr>
                        <a:t>Lưu trữ tags</a:t>
                      </a:r>
                    </a:p>
                  </a:txBody>
                  <a:tcPr anchor="ctr">
                    <a:solidFill>
                      <a:schemeClr val="accent1"/>
                    </a:solidFill>
                  </a:tcPr>
                </a:tc>
                <a:extLst>
                  <a:ext uri="{0D108BD9-81ED-4DB2-BD59-A6C34878D82A}">
                    <a16:rowId xmlns:a16="http://schemas.microsoft.com/office/drawing/2014/main" val="10003"/>
                  </a:ext>
                </a:extLst>
              </a:tr>
              <a:tr h="559292">
                <a:tc>
                  <a:txBody>
                    <a:bodyPr/>
                    <a:lstStyle/>
                    <a:p>
                      <a:pPr algn="l"/>
                      <a:r>
                        <a:rPr lang="en-US" sz="1400">
                          <a:solidFill>
                            <a:schemeClr val="bg2">
                              <a:lumMod val="25000"/>
                            </a:schemeClr>
                          </a:solidFill>
                        </a:rPr>
                        <a:t>Alarm, Trend, Faceplate</a:t>
                      </a:r>
                    </a:p>
                  </a:txBody>
                  <a:tcPr anchor="ctr">
                    <a:solidFill>
                      <a:schemeClr val="accent1"/>
                    </a:solidFill>
                  </a:tcPr>
                </a:tc>
                <a:extLst>
                  <a:ext uri="{0D108BD9-81ED-4DB2-BD59-A6C34878D82A}">
                    <a16:rowId xmlns:a16="http://schemas.microsoft.com/office/drawing/2014/main" val="10004"/>
                  </a:ext>
                </a:extLst>
              </a:tr>
              <a:tr h="559292">
                <a:tc>
                  <a:txBody>
                    <a:bodyPr/>
                    <a:lstStyle/>
                    <a:p>
                      <a:pPr algn="l"/>
                      <a:r>
                        <a:rPr lang="en-US" sz="1400">
                          <a:solidFill>
                            <a:schemeClr val="bg2">
                              <a:lumMod val="25000"/>
                            </a:schemeClr>
                          </a:solidFill>
                        </a:rPr>
                        <a:t>User administration</a:t>
                      </a:r>
                    </a:p>
                  </a:txBody>
                  <a:tcPr anchor="ctr">
                    <a:solidFill>
                      <a:schemeClr val="accent1"/>
                    </a:solidFill>
                  </a:tcPr>
                </a:tc>
                <a:extLst>
                  <a:ext uri="{0D108BD9-81ED-4DB2-BD59-A6C34878D82A}">
                    <a16:rowId xmlns:a16="http://schemas.microsoft.com/office/drawing/2014/main" val="10005"/>
                  </a:ext>
                </a:extLst>
              </a:tr>
              <a:tr h="559292">
                <a:tc>
                  <a:txBody>
                    <a:bodyPr/>
                    <a:lstStyle/>
                    <a:p>
                      <a:r>
                        <a:rPr lang="en-US" sz="1400" b="0">
                          <a:solidFill>
                            <a:schemeClr val="accent6"/>
                          </a:solidFill>
                        </a:rPr>
                        <a:t>Kết nối S7-1200</a:t>
                      </a:r>
                    </a:p>
                  </a:txBody>
                  <a:tcPr anchor="ctr">
                    <a:solidFill>
                      <a:schemeClr val="accent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8953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WJfEtI2P4kCcGBm4_NuP1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iIZaK1ZBuU6hFS9S3UUt2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xfJMwJumC0.8ldSPhrQx6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O6fVx04rXkGGs2qtO0joe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72XEj_pXmEKUJgDjV9.dM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gpatK41HkkSaVi05Bxkbr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H6b1aJR2TUydvLqmSA2pRQ"/>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raining presentation">
  <a:themeElements>
    <a:clrScheme name="Custom 7">
      <a:dk1>
        <a:srgbClr val="7C7C7C"/>
      </a:dk1>
      <a:lt1>
        <a:sysClr val="window" lastClr="FFFFFF"/>
      </a:lt1>
      <a:dk2>
        <a:srgbClr val="798997"/>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alibri">
      <a:maj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Training presentation" id="{9308F140-5CDC-477D-BC4D-9C1906451284}" vid="{11C5112C-663B-4E6D-9D3D-2361F8FA32D6}"/>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B0E658AB0E20C4FB54BB97C97C8EA0F" ma:contentTypeVersion="9" ma:contentTypeDescription="Create a new document." ma:contentTypeScope="" ma:versionID="b347b72ceda0ad02903490558c6f0735">
  <xsd:schema xmlns:xsd="http://www.w3.org/2001/XMLSchema" xmlns:xs="http://www.w3.org/2001/XMLSchema" xmlns:p="http://schemas.microsoft.com/office/2006/metadata/properties" xmlns:ns2="d2913b67-0456-4adf-b08e-d9c68b4810c3" targetNamespace="http://schemas.microsoft.com/office/2006/metadata/properties" ma:root="true" ma:fieldsID="c171f47293ee6969c8455a8223b8cae8" ns2:_="">
    <xsd:import namespace="d2913b67-0456-4adf-b08e-d9c68b4810c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913b67-0456-4adf-b08e-d9c68b4810c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4EB3392-0333-4B2E-A0B3-2CB29C079987}"/>
</file>

<file path=customXml/itemProps2.xml><?xml version="1.0" encoding="utf-8"?>
<ds:datastoreItem xmlns:ds="http://schemas.openxmlformats.org/officeDocument/2006/customXml" ds:itemID="{F6537042-4CB8-435C-B3CA-90649D0220F5}"/>
</file>

<file path=customXml/itemProps3.xml><?xml version="1.0" encoding="utf-8"?>
<ds:datastoreItem xmlns:ds="http://schemas.openxmlformats.org/officeDocument/2006/customXml" ds:itemID="{3E5137B9-186E-43EA-8F48-D19BF3012919}"/>
</file>

<file path=docProps/app.xml><?xml version="1.0" encoding="utf-8"?>
<Properties xmlns="http://schemas.openxmlformats.org/officeDocument/2006/extended-properties" xmlns:vt="http://schemas.openxmlformats.org/officeDocument/2006/docPropsVTypes">
  <Template>Concourse</Template>
  <TotalTime>0</TotalTime>
  <Words>8951</Words>
  <Application>Microsoft Office PowerPoint</Application>
  <PresentationFormat>Widescreen</PresentationFormat>
  <Paragraphs>963</Paragraphs>
  <Slides>51</Slides>
  <Notes>50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Arial</vt:lpstr>
      <vt:lpstr>Calibri</vt:lpstr>
      <vt:lpstr>Georgia</vt:lpstr>
      <vt:lpstr>Wingdings</vt:lpstr>
      <vt:lpstr>Wingdings 2</vt:lpstr>
      <vt:lpstr>Training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2014-11-04T17:40:10Z</dcterms:created>
  <dcterms:modified xsi:type="dcterms:W3CDTF">2021-03-30T14:56:35Z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TC034606049991</vt:lpwstr>
  </property>
  <property fmtid="{D5CDD505-2E9C-101B-9397-08002B2CF9AE}" pid="3" name="ContentTypeId">
    <vt:lpwstr>0x0101005B0E658AB0E20C4FB54BB97C97C8EA0F</vt:lpwstr>
  </property>
</Properties>
</file>