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4A4FB-D25D-0C2F-CDD8-22EC76717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342BE7-DB81-3BD3-BB98-2F689946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F910F-75DC-FE7F-43DF-DC18D2BE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70512-F789-D840-D7DE-46A2E51F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3FCCD-A3D6-1096-1BE8-B3A93D0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C2C01-B2EA-D2F4-F350-71531598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2E15FB-057E-2951-F238-D8AF59E0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CBDDB-35E4-B0D1-9463-F547055F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B7CF2-C1AB-7548-DFF4-AF47649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90ED2-2749-6E91-4280-356538BA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6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2227AA-5D00-3DFA-2B20-FB2125CB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C63BAE-FE05-A852-C1BD-07877D0A1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87509-FECD-0025-191A-8666EA1B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A15AD-1057-0664-3CE7-346F77BB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08652-83E9-8544-E7CC-19A40FF5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7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E85E1-3AB4-6E95-6E4E-B2D98F7B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2136-92CB-7BDA-7D1B-A972D6DD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DA2A8-A4F2-465F-983E-6C1C83EC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9FE2F-6519-A46B-FB91-429305FD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36DC9-0353-D516-7184-0F25A6F6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0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07A8A-4E12-A460-F063-0F522623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8F011-4199-35DF-E35B-ECF3D6013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83C6E-0310-214C-A44A-67D6EB81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243F0-D091-2E8B-2253-626DF15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A10B6-6118-596E-71FF-7882DE4D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0A04D-E263-0CA5-566E-BE80D90D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2A2B3-F48A-98C8-2831-83BA6E2F9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FA20AD-22D7-793C-8E06-6F3A4CF9A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FA6B-CBA4-A8D4-2EA9-5A18729E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A10C5A-649B-2D4D-6D25-9DE67513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AAAA2-3D76-8B21-CBF5-ED67DA3E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8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E226D-B7F4-719A-8B45-19B77EA9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9920F-220A-9321-479A-DFFCC4F25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B4BF1D-7F6E-2588-0D1E-91A1D7E79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CB6A75-8B2F-3E43-7668-2EA691977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AE4FCA-75B1-A9D9-1757-043AAB0CD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7F6664-CA4B-A692-4DC3-6FEB79AB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2B58D3-5700-EE69-4BA1-73A61B13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4A1ABA-D7E2-58ED-6699-3CF7A6AC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8DCE7-5D61-35EA-2ADB-299B5053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68B73C-BFA9-DCA9-C212-C67722F3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CD2647-314F-8A2A-F5FE-D4A67F95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7E9F6E-0694-A14B-A703-2922C1AB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2C6946-C4DA-5468-5C14-64AA6BFF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1D8E5F-3E62-D289-5308-54E484A6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EDB738-0049-8AAC-2C16-BA1A65CD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0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AF356-5234-9A79-FC2E-B7ED98F0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BF63D-129F-F08C-E467-15AC6D40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C31FA-7D39-9F1D-323A-545AD7C78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1415E7-C500-2CA4-DFE7-8ADBED4B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08E14-00E8-1FFD-7890-EEF41A08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C0499-673C-C66A-66C7-CBA80BE5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A9E46-5007-40AA-BB5E-4FE078F7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0C33D8-AF49-F9D2-958A-3BAEC0287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DCA86D-1C82-6BB5-35E2-03C6E719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65929-0E6C-EB1C-4BFF-9D536A50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ADB68-CF40-CC5C-3EED-42A170C0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6217D-41C8-58C7-74E5-76D6D8B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41998D-1E2F-A1BE-44AF-5833439F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01CC4-E103-7871-8BE6-6E9B901E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8FA32-AA82-6038-EDCD-3716B30C1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97F5-4DDB-46FC-84B0-F7FA508EE75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0A2BA-F9FE-80D0-D0BD-C44A9C456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7CE7D-54FE-BA4B-F1F0-79D4EB2A6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7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45F8F-EDEF-3AFF-E875-9371833A0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lnSpc>
                <a:spcPct val="100000"/>
              </a:lnSpc>
            </a:pPr>
            <a:r>
              <a:rPr lang="en-US" altLang="ko-KR" dirty="0"/>
              <a:t>Linear Regression </a:t>
            </a:r>
            <a:br>
              <a:rPr lang="en-US" altLang="ko-KR" dirty="0"/>
            </a:br>
            <a:r>
              <a:rPr lang="ko-KR" altLang="en-US" dirty="0"/>
              <a:t>프로젝트 결과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F37CC-4A6B-B8F7-4EE2-6AEFB0EDF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ko-KR" altLang="en-US" dirty="0"/>
              <a:t>김 길 동 </a:t>
            </a:r>
          </a:p>
        </p:txBody>
      </p:sp>
    </p:spTree>
    <p:extLst>
      <p:ext uri="{BB962C8B-B14F-4D97-AF65-F5344CB8AC3E}">
        <p14:creationId xmlns:p14="http://schemas.microsoft.com/office/powerpoint/2010/main" val="317046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8C41-470C-7BC3-CE2F-60ED4073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C0847-5545-C51A-9190-6BD77173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프로젝트 개요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데이터 수집 및 탐색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데이터 모델링 </a:t>
            </a:r>
            <a:r>
              <a:rPr lang="ko-KR" altLang="en-US" dirty="0" err="1"/>
              <a:t>프리프로세싱</a:t>
            </a:r>
            <a:endParaRPr lang="ko-KR" altLang="en-US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데이터 분할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데이터 스케일링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모델 생성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모델 평가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프로젝트 결과 분석</a:t>
            </a:r>
          </a:p>
        </p:txBody>
      </p:sp>
    </p:spTree>
    <p:extLst>
      <p:ext uri="{BB962C8B-B14F-4D97-AF65-F5344CB8AC3E}">
        <p14:creationId xmlns:p14="http://schemas.microsoft.com/office/powerpoint/2010/main" val="148037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03FF1-0EAE-242E-F882-79449FCC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자료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AA8AE-A30C-5394-B241-DC84D107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Linear Regression </a:t>
            </a:r>
            <a:r>
              <a:rPr lang="ko-KR" altLang="en-US" dirty="0"/>
              <a:t>프로젝트 보고서 내용을</a:t>
            </a:r>
            <a:r>
              <a:rPr lang="en-US" altLang="ko-KR" dirty="0"/>
              <a:t> </a:t>
            </a:r>
            <a:r>
              <a:rPr lang="ko-KR" altLang="en-US" dirty="0"/>
              <a:t>요약 발표하는 형태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각 과정의 내용을 결과 위주로 정리</a:t>
            </a:r>
            <a:r>
              <a:rPr lang="en-US" altLang="ko-KR" dirty="0"/>
              <a:t>(</a:t>
            </a:r>
            <a:r>
              <a:rPr lang="ko-KR" altLang="en-US" dirty="0"/>
              <a:t>그래프 등 시각 자료 적극 활용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발표 내용 구성은 차례의 내용을 적절하게 구성하여 </a:t>
            </a:r>
            <a:r>
              <a:rPr lang="en-US" altLang="ko-KR" dirty="0"/>
              <a:t>5</a:t>
            </a:r>
            <a:r>
              <a:rPr lang="ko-KR" altLang="en-US" dirty="0"/>
              <a:t>분 발표 분량으로 준비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진행 과정에 대하여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일에 중간 발표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최종 발표는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학과장님 및 초빙교수 공개 평가</a:t>
            </a:r>
          </a:p>
        </p:txBody>
      </p:sp>
    </p:spTree>
    <p:extLst>
      <p:ext uri="{BB962C8B-B14F-4D97-AF65-F5344CB8AC3E}">
        <p14:creationId xmlns:p14="http://schemas.microsoft.com/office/powerpoint/2010/main" val="122084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87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Linear Regression  프로젝트 결과 발표</vt:lpstr>
      <vt:lpstr>차례</vt:lpstr>
      <vt:lpstr>발표 자료 작성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프로젝트 결과 발표</dc:title>
  <dc:creator>kim jae</dc:creator>
  <cp:lastModifiedBy>kim jae</cp:lastModifiedBy>
  <cp:revision>3</cp:revision>
  <dcterms:created xsi:type="dcterms:W3CDTF">2022-10-06T07:38:55Z</dcterms:created>
  <dcterms:modified xsi:type="dcterms:W3CDTF">2022-10-06T09:36:48Z</dcterms:modified>
</cp:coreProperties>
</file>