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0"/>
  </p:notesMasterIdLst>
  <p:handoutMasterIdLst>
    <p:handoutMasterId r:id="rId11"/>
  </p:handoutMasterIdLst>
  <p:sldIdLst>
    <p:sldId id="449" r:id="rId5"/>
    <p:sldId id="1032" r:id="rId6"/>
    <p:sldId id="1057" r:id="rId7"/>
    <p:sldId id="1059" r:id="rId8"/>
    <p:sldId id="1058" r:id="rId9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32"/>
            <p14:sldId id="1057"/>
            <p14:sldId id="1059"/>
            <p14:sldId id="10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AFB1"/>
    <a:srgbClr val="FF0000"/>
    <a:srgbClr val="FFD581"/>
    <a:srgbClr val="FFE2A7"/>
    <a:srgbClr val="FF7C80"/>
    <a:srgbClr val="FFEFEF"/>
    <a:srgbClr val="B5CD69"/>
    <a:srgbClr val="FFF2D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6149" autoAdjust="0"/>
  </p:normalViewPr>
  <p:slideViewPr>
    <p:cSldViewPr>
      <p:cViewPr varScale="1">
        <p:scale>
          <a:sx n="111" d="100"/>
          <a:sy n="111" d="100"/>
        </p:scale>
        <p:origin x="1728" y="96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2023.04.17.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538979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Project(mid-term)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705DB-907D-4C40-E794-5984642A7D79}"/>
              </a:ext>
            </a:extLst>
          </p:cNvPr>
          <p:cNvSpPr txBox="1"/>
          <p:nvPr/>
        </p:nvSpPr>
        <p:spPr>
          <a:xfrm>
            <a:off x="6732024" y="5589024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김철수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(202200000)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0C1E-9E9C-B3A6-DE1C-A9822E9C1D71}"/>
              </a:ext>
            </a:extLst>
          </p:cNvPr>
          <p:cNvSpPr txBox="1"/>
          <p:nvPr/>
        </p:nvSpPr>
        <p:spPr>
          <a:xfrm>
            <a:off x="1222941" y="2888994"/>
            <a:ext cx="6840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Predicting Software Reselling Profits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C58E54-66C8-E30D-2820-0370EDF1A25F}"/>
              </a:ext>
            </a:extLst>
          </p:cNvPr>
          <p:cNvSpPr/>
          <p:nvPr/>
        </p:nvSpPr>
        <p:spPr bwMode="auto">
          <a:xfrm>
            <a:off x="2122950" y="3879005"/>
            <a:ext cx="5040057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마감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04/17(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오후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방법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eCampus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발표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파일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(.ppt)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제출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</p:cSld>
  <p:clrMapOvr>
    <a:masterClrMapping/>
  </p:clrMapOvr>
  <p:transition advTm="835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타이코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소프트웨어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en-US" altLang="ko-KR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Tayko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Software)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게임 및 교육용 소프트웨어를 판매하는 소프트웨어 카탈로그 회사이다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회사는 소프트웨어 제품 제조로 창업하였고 나중에 제품에 대한 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소유권을 가지게 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최근 이 회사는 새로운 카탈로그에 들어갈 제품 목록을 수정하였고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이를 고객에게 우편 배송하였다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우편물 발송으로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건의 구매 성과를 올렸다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데이터를 기반으로 구매 고객의 소비금액을 예측하는 모델을 고안하고자 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[Tayko.csv]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파일은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건에 대한 구매 정보를 포함하고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아래의 표는 이 문제에서 사용된 변수들에 대하여 기술한 것이다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엑셀 파일에는 추가적인 변수들이 포함되어 있음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802073-BED5-1DDB-8445-6DA89F383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28132"/>
              </p:ext>
            </p:extLst>
          </p:nvPr>
        </p:nvGraphicFramePr>
        <p:xfrm>
          <a:off x="395999" y="4059007"/>
          <a:ext cx="8316047" cy="203904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015977">
                  <a:extLst>
                    <a:ext uri="{9D8B030D-6E8A-4147-A177-3AD203B41FA5}">
                      <a16:colId xmlns:a16="http://schemas.microsoft.com/office/drawing/2014/main" val="859412892"/>
                    </a:ext>
                  </a:extLst>
                </a:gridCol>
                <a:gridCol w="6300070">
                  <a:extLst>
                    <a:ext uri="{9D8B030D-6E8A-4147-A177-3AD203B41FA5}">
                      <a16:colId xmlns:a16="http://schemas.microsoft.com/office/drawing/2014/main" val="243911767"/>
                    </a:ext>
                  </a:extLst>
                </a:gridCol>
              </a:tblGrid>
              <a:tr h="2538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이름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 내역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955784419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US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미국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870109267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Freq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전년도의 거래 건수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2181155104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last_update_days_ago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고객레코드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최종갱신일로부터의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 경과 일수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29722320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 order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고객이 최소한 한 번 이상 인터넷 구매를 했는가에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7194687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Gender=male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남성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또는 여성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638438812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Address_is_res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거주지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662717880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Spending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결과 변수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테스트 우편물에 의한 구매액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달러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98920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16800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범주형 변수들에 대한 테이블을 만들고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범주별로 소비금액의 평균과 표준편차를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연속형 변수들에 대하여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산점도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작성하여 소비금액과의 관계를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탐색하시오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Freq, 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last_update_days_ago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이들이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선형관계가 있어 보이는가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예측모델을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적합시키기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2,000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레코드를 학습 데이터와 검증 데이터로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결과변수로 설정하고 위 표의 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예측변수를 사용하여 다중 선형회귀 모델을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추정된 회귀모델식을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모델을 기반으로 하였을 때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많은 돈을 지출할 것 같은 구매고객의 유형은 무엇인가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예측변수들의 수를 줄이기 위하여 후진제거 방법을 사용한다면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어떠한 예측변수가 모델로부터 가장 먼저 탈락되겠는가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데이터의 첫 번째 구매 데이터를 이용하여 예측값과 예측오차가 어떻게 계산되는지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데이터에 대한 모델의 성능을 검토한 후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예측 정확도에 대하여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잔차에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대한 히스토그램을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정규분포를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따르는가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모델의 예측 성능에 어떠한 영향을 미치는가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</p:spTree>
    <p:extLst>
      <p:ext uri="{BB962C8B-B14F-4D97-AF65-F5344CB8AC3E}">
        <p14:creationId xmlns:p14="http://schemas.microsoft.com/office/powerpoint/2010/main" val="1152244413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D1CEA-0CBE-46B2-9F7F-BFFDF3E7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732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3F185D-BF69-AC3E-33DC-6A2BF2D5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6" y="1421022"/>
            <a:ext cx="5071998" cy="477666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91AAAE-96DA-C058-48A0-D3D396713BF1}"/>
              </a:ext>
            </a:extLst>
          </p:cNvPr>
          <p:cNvSpPr/>
          <p:nvPr/>
        </p:nvSpPr>
        <p:spPr bwMode="auto">
          <a:xfrm>
            <a:off x="1383980" y="4059007"/>
            <a:ext cx="6210070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0000" marR="0" indent="-1800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※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코딩을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통해 해결해야 하는 문제의 경우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설명과 함께 코드와 결과값을 이 예시처럼 꼭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‘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붙여넣기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’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하시기 바랍니다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.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코드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별도 제출 없음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055445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3D9FF3-BD5B-4FDF-93A5-04CCE2E36E6A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df922d41-91bf-45f8-8b2c-e1591bc010d5"/>
    <ds:schemaRef ds:uri="ad4f9fb4-0e06-43e2-8892-d19b32436ccd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43281</TotalTime>
  <Words>426</Words>
  <Application>Microsoft Office PowerPoint</Application>
  <PresentationFormat>화면 슬라이드 쇼(4:3)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Corbel</vt:lpstr>
      <vt:lpstr>Wingdings</vt:lpstr>
      <vt:lpstr>1_Default Design</vt:lpstr>
      <vt:lpstr>PowerPoint 프레젠테이션</vt:lpstr>
      <vt:lpstr>Predicting Software Reselling Profits</vt:lpstr>
      <vt:lpstr>Predicting Software Reselling Profits</vt:lpstr>
      <vt:lpstr>PowerPoint 프레젠테이션</vt:lpstr>
      <vt:lpstr>Predicting Software Reselling Profits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Jame Lim</cp:lastModifiedBy>
  <cp:revision>3200</cp:revision>
  <cp:lastPrinted>2006-07-05T10:01:35Z</cp:lastPrinted>
  <dcterms:created xsi:type="dcterms:W3CDTF">2004-08-18T11:28:05Z</dcterms:created>
  <dcterms:modified xsi:type="dcterms:W3CDTF">2023-04-12T08:48:12Z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