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449" r:id="rId5"/>
    <p:sldId id="1032" r:id="rId6"/>
    <p:sldId id="1057" r:id="rId7"/>
    <p:sldId id="1053" r:id="rId8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43" d="100"/>
          <a:sy n="143" d="100"/>
        </p:scale>
        <p:origin x="918" y="11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2023.05.15.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AC010-BA06-0066-77A6-0E10CAF39277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4348005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[FlightDelays.csv]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2004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 동안 워싱턴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D.C.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출발하여 뉴욕에 도착하는 모든 민간 항공기들에 대한 정보를 담고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데이터에는 각 항공편에 대한 출발지 및 도착지 공항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운항경로 거리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날짜 및 시간 등에 관한 정보가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예측하고자 하는 변수는 항공편이 연착되는지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아닌지에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대한 여부이다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연착은 예정된 시간보다 최소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 이상 늦게 도착하는 것으로 정의한다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DAY_WEEK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변수를 범주형 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바꾸시오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출발시간을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구간화하시오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변수들과 다른 모든 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(column)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들을 예측변수로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사용하시오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(DAY_OF_MONTH)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 제외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데이터를 학습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(60%)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 검증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(40%)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나누시오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적절한 예측변수들을 사용하여 항공편 연착 변수에 대한 분류나무 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시점에서는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출발시간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알려져 있지 않으므로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항공기 이륙 후 연착을 예측하는 게 분석의 목적이 아니므로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모델에는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깊이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(depth)=8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최소 불순도 감소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(impurity decrease)=0.01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수준으로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나무모델의 결과를 규칙으로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표현하시오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3717997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2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월요일 오전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시에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DCA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EWR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비행해야 한다면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나무모델을 사용할 수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필요한 다른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모델은 실제로 사용할 수 있는 모델인가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중복된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(weather)’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예측변수에서 제외하고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동일한 분류나무 모델을 하나 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나무모델과 가지치기 되지 않은 나무모델을 함께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최적의 가지치기 된 나무모델이 하나의 단말 노드를 갖게 된 것을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나무모델은 분류를 위하여 어떻게 사용되는가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 규칙은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규칙은 무엇과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나무모델에서 가장 좋은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예측변수는 어떠한 것들인가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나무모델을 사용하지 않고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나무모델의 최상위 수준을 사용한다면 어떠한 단점이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4098315020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1046619693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43261</TotalTime>
  <Words>357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9.2 Predicting Delayed Flights </vt:lpstr>
      <vt:lpstr>9.2 Predicting Delayed Flights </vt:lpstr>
      <vt:lpstr>4.4 Chemical Features of 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Lee Kwang-yon</cp:lastModifiedBy>
  <cp:revision>3200</cp:revision>
  <cp:lastPrinted>2006-07-05T10:01:35Z</cp:lastPrinted>
  <dcterms:created xsi:type="dcterms:W3CDTF">2004-08-18T11:28:05Z</dcterms:created>
  <dcterms:modified xsi:type="dcterms:W3CDTF">2023-05-15T06:54:49Z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