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07C6C-A583-492A-8A5A-980CE05E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0B784-8210-4733-B425-578FD4B2C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4F702-6314-41CF-8A6C-8CFE77BD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FF374-82C5-447A-BE34-33D47611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00D35-AC68-4EAF-874C-03D0AA4B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2FBF-CD1B-45A0-A79C-727BF726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74270-EF9D-4D80-B39F-47FF1424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BCAAB-C035-49AB-85F7-3AFB932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BDB2D-7AF3-4097-BEC7-A948F462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3D0A6-C618-4104-AC2E-8AF0BAC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C8969-79C8-4449-9BD4-80A706928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B87CD-A299-4247-8AD3-8F6EEB14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C9A0D-0131-44E7-A694-0AD1D92B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24479-403E-4C72-A50A-BB4D586F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E2D34-FE18-4F68-847E-EF0647DD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7A704-CAA9-4CB0-88C3-800519B6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51DC3-08D1-48EB-8BD8-2AC9809F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222ED-81AD-4CF4-A4AB-A5F8624D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B162F-6114-4B28-9FA5-9FAEDA3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24C48-9CCC-4858-B104-44AA5249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48E98-9628-45AC-8450-B676C1E2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D2BA3-1591-4B89-A21C-5C74471E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9A992-D2D2-450D-B0FC-7FDB841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8CE78-4689-430C-BA35-131EC3E4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2B14E-4379-486D-BCFB-B79F9EBF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7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1DB25-44A9-4497-8361-B2983C26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EA481-D5B8-46AB-AE0F-C6EAACD97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389BF-4295-4564-92EC-DBF09AF0E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D19DE-A9A5-4FE5-AC46-BD19EEB0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06392-FEC0-4E5C-B468-5B8DE440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29523-F607-4106-AB4D-D75A44FF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EF2A-6A93-44A6-89BA-743624D8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3A31F-C42E-4875-982F-95CA22D2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91299-F3A3-43EA-81FC-26E07B6C4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E0A2BB-CDF5-4E21-82AA-FAF253AB4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9B454-D8AE-4597-B1CF-848BA4FA8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0B9B0-D20B-4481-AA00-78D57861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4F237-E062-4137-AFB0-E7846C9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06B411-EEE6-4BE4-9F7D-1FFE87D2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8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974B-3093-43FC-BD5E-4E353937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50B14B-8FB4-4FEA-9683-9F431D7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D315D0-CFA4-4E70-AE39-79440CFD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B62E2-ABB3-4F1C-B6CE-F81A501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68FDBF-2878-4CFC-A8B1-B548E69B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57EB5D-172C-4829-AA03-541DFB5E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921052-EC4F-4E02-8662-BF7387E5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79566-B06C-42F2-B12D-2B67CFF7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6BF34-3058-4FED-A57D-EFA73291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53408-4719-42D9-A27F-F2DA9810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96DA3-2495-49CF-A7AD-D7EC32D8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F31FC-E553-4DDE-9F49-29AB73AD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4DCC1-C74D-44B2-B45D-D2F5938E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98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B917-7882-40C4-B744-270DD378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F697B8-BC01-4A59-BBD1-087B02A3D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69962-7A59-4386-8921-A6A5E6FF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E8B6D-FE5F-4322-A649-80EC4E3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5CECE-4A37-449D-ABD9-4A231C31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8EC00-6F03-4F7B-BB4A-3C67BBF6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3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8865D-8EA6-4FAC-801D-3F9F9CE7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A9763-EE7C-4BD9-B5CD-3DDFE7F4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15D33-3598-4DB6-9D5D-7DCAD4574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3B90-893F-4E59-A71C-68B80C4714B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E7E01-5C23-49D2-AA98-FE2EEFDA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E57A9-88E8-4FB8-AADB-B049F57D9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4BE7-9A3E-4842-8D29-E9A2D9248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anginjun@nat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ij/Git.git" TargetMode="External"/><Relationship Id="rId2" Type="http://schemas.openxmlformats.org/officeDocument/2006/relationships/hyperlink" Target="mailto:kanginjun@nat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E6EEC9-5509-446C-85CA-90E0F7260F2F}"/>
              </a:ext>
            </a:extLst>
          </p:cNvPr>
          <p:cNvSpPr/>
          <p:nvPr/>
        </p:nvSpPr>
        <p:spPr>
          <a:xfrm>
            <a:off x="672932" y="2260600"/>
            <a:ext cx="2264229" cy="23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 Client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1E3C73-3DE4-43C6-95AE-B9CB1FCAAD94}"/>
              </a:ext>
            </a:extLst>
          </p:cNvPr>
          <p:cNvSpPr/>
          <p:nvPr/>
        </p:nvSpPr>
        <p:spPr>
          <a:xfrm>
            <a:off x="4732314" y="2260600"/>
            <a:ext cx="2264229" cy="23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A2EC6B-136C-418F-9D8F-63AD75DE24BE}"/>
              </a:ext>
            </a:extLst>
          </p:cNvPr>
          <p:cNvSpPr/>
          <p:nvPr/>
        </p:nvSpPr>
        <p:spPr>
          <a:xfrm>
            <a:off x="8985658" y="2260600"/>
            <a:ext cx="2264229" cy="233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 Server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F343EB-DB18-4172-AC81-2EA4DF74B3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37161" y="3429000"/>
            <a:ext cx="179515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E4EA6878-A1E9-4AA7-A591-546898BF51D8}"/>
              </a:ext>
            </a:extLst>
          </p:cNvPr>
          <p:cNvSpPr txBox="1">
            <a:spLocks/>
          </p:cNvSpPr>
          <p:nvPr/>
        </p:nvSpPr>
        <p:spPr>
          <a:xfrm>
            <a:off x="838200" y="278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Git </a:t>
            </a:r>
            <a:r>
              <a:rPr lang="ko-KR" altLang="en-US" dirty="0"/>
              <a:t>루틴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5C57A5-A7C9-4547-9F2C-F417565B1F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96543" y="3429000"/>
            <a:ext cx="1989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9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55DD-3528-482D-84B4-B31C1B7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저장소 만들기 </a:t>
            </a:r>
            <a:r>
              <a:rPr lang="en-US" altLang="ko-KR" dirty="0"/>
              <a:t>&amp; GIT </a:t>
            </a:r>
            <a:r>
              <a:rPr lang="ko-KR" altLang="en-US" dirty="0"/>
              <a:t>사용자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B981-02F7-4360-9FE2-E3F6B40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사용하려면</a:t>
            </a:r>
            <a:r>
              <a:rPr lang="en-US" altLang="ko-KR" dirty="0"/>
              <a:t>, Git </a:t>
            </a:r>
            <a:r>
              <a:rPr lang="ko-KR" altLang="en-US" dirty="0"/>
              <a:t>저장소를 먼저 생성을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( </a:t>
            </a:r>
            <a:r>
              <a:rPr lang="ko-KR" altLang="en-US" dirty="0"/>
              <a:t>깃 저장소 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Git config –global user.name “NAME”</a:t>
            </a:r>
          </a:p>
          <a:p>
            <a:r>
              <a:rPr lang="en-US" altLang="ko-KR" dirty="0"/>
              <a:t>Git config –global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kanginjun@nate.com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91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55DD-3528-482D-84B4-B31C1B7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Server ( Local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B981-02F7-4360-9FE2-E3F6B40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Local</a:t>
            </a:r>
            <a:r>
              <a:rPr lang="ko-KR" altLang="en-US" dirty="0"/>
              <a:t>로 사용할 경우</a:t>
            </a:r>
            <a:r>
              <a:rPr lang="en-US" altLang="ko-KR" dirty="0"/>
              <a:t>, Server </a:t>
            </a:r>
            <a:r>
              <a:rPr lang="ko-KR" altLang="en-US" dirty="0"/>
              <a:t>폴더를 생성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( </a:t>
            </a:r>
            <a:r>
              <a:rPr lang="ko-KR" altLang="en-US" dirty="0"/>
              <a:t>깃 저장소 생성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4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55DD-3528-482D-84B4-B31C1B7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Server ( </a:t>
            </a:r>
            <a:r>
              <a:rPr lang="en-US" altLang="ko-KR" dirty="0" err="1"/>
              <a:t>Github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B981-02F7-4360-9FE2-E3F6B40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 저장소를 만들 경우</a:t>
            </a:r>
            <a:r>
              <a:rPr lang="en-US" altLang="ko-KR" dirty="0"/>
              <a:t>, Create a new repository </a:t>
            </a:r>
            <a:r>
              <a:rPr lang="ko-KR" altLang="en-US" dirty="0"/>
              <a:t>누른다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Readme</a:t>
            </a:r>
            <a:r>
              <a:rPr lang="ko-KR" altLang="en-US" dirty="0"/>
              <a:t> 옵션을 체크한다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완료 되면</a:t>
            </a:r>
            <a:r>
              <a:rPr lang="en-US" altLang="ko-KR" dirty="0"/>
              <a:t>, Clone</a:t>
            </a:r>
            <a:r>
              <a:rPr lang="ko-KR" altLang="en-US" dirty="0"/>
              <a:t>을 클릭하여</a:t>
            </a:r>
            <a:r>
              <a:rPr lang="en-US" altLang="ko-KR" dirty="0"/>
              <a:t> HTTP</a:t>
            </a:r>
            <a:r>
              <a:rPr lang="ko-KR" altLang="en-US" dirty="0"/>
              <a:t>주소 및 </a:t>
            </a:r>
            <a:r>
              <a:rPr lang="en-US" altLang="ko-KR" dirty="0"/>
              <a:t>SSH</a:t>
            </a:r>
            <a:r>
              <a:rPr lang="ko-KR" altLang="en-US" dirty="0"/>
              <a:t>주소를</a:t>
            </a:r>
            <a:r>
              <a:rPr lang="en-US" altLang="ko-KR" dirty="0"/>
              <a:t> </a:t>
            </a:r>
            <a:r>
              <a:rPr lang="ko-KR" altLang="en-US" dirty="0"/>
              <a:t>확인하여 복사한다</a:t>
            </a:r>
            <a:r>
              <a:rPr lang="en-US" altLang="ko-KR" dirty="0"/>
              <a:t>. ( </a:t>
            </a:r>
            <a:r>
              <a:rPr lang="ko-KR" altLang="en-US" dirty="0"/>
              <a:t>이 주소가 </a:t>
            </a:r>
            <a:r>
              <a:rPr lang="en-US" altLang="ko-KR" dirty="0"/>
              <a:t>Server</a:t>
            </a:r>
            <a:r>
              <a:rPr lang="ko-KR" altLang="en-US" dirty="0"/>
              <a:t>로 연결하는 주소로 쓰인다</a:t>
            </a:r>
            <a:r>
              <a:rPr lang="en-US" altLang="ko-KR" dirty="0"/>
              <a:t>. )</a:t>
            </a:r>
          </a:p>
          <a:p>
            <a:r>
              <a:rPr lang="en-US" altLang="ko-KR" dirty="0"/>
              <a:t>Repository</a:t>
            </a:r>
            <a:r>
              <a:rPr lang="ko-KR" altLang="en-US" dirty="0"/>
              <a:t>를 삭제하고 싶으면</a:t>
            </a:r>
            <a:r>
              <a:rPr lang="en-US" altLang="ko-KR" dirty="0"/>
              <a:t>, Setting</a:t>
            </a:r>
            <a:r>
              <a:rPr lang="ko-KR" altLang="en-US" dirty="0"/>
              <a:t>에 들어가 </a:t>
            </a:r>
            <a:r>
              <a:rPr lang="en-US" altLang="ko-KR" dirty="0"/>
              <a:t>List </a:t>
            </a:r>
            <a:r>
              <a:rPr lang="ko-KR" altLang="en-US" dirty="0"/>
              <a:t>중 </a:t>
            </a:r>
            <a:r>
              <a:rPr lang="en-US" altLang="ko-KR" dirty="0"/>
              <a:t>Delete Repository</a:t>
            </a:r>
            <a:r>
              <a:rPr lang="ko-KR" altLang="en-US" dirty="0"/>
              <a:t>를 선택하여 삭제한다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03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0893E3-820D-485B-8EA7-E363B7E2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54" y="1033236"/>
            <a:ext cx="5057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55DD-3528-482D-84B4-B31C1B7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B981-02F7-4360-9FE2-E3F6B40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Git Client</a:t>
            </a:r>
            <a:r>
              <a:rPr lang="ko-KR" altLang="en-US" dirty="0"/>
              <a:t>로 사용 할 폴더로 이동하여</a:t>
            </a:r>
            <a:r>
              <a:rPr lang="en-US" altLang="ko-KR" dirty="0"/>
              <a:t>, Git </a:t>
            </a:r>
            <a:r>
              <a:rPr lang="ko-KR" altLang="en-US" dirty="0"/>
              <a:t>저장소를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–global user.name “</a:t>
            </a:r>
            <a:r>
              <a:rPr lang="en-US" altLang="ko-KR" dirty="0" err="1"/>
              <a:t>kang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Git config –global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kanginjun@nate.com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 err="1"/>
              <a:t>local_name</a:t>
            </a:r>
            <a:r>
              <a:rPr lang="en-US" altLang="ko-KR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/ Server</a:t>
            </a:r>
            <a:r>
              <a:rPr lang="ko-KR" altLang="en-US" dirty="0"/>
              <a:t>에 접속할 주소설정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git remote add serv </a:t>
            </a:r>
            <a:r>
              <a:rPr lang="en-US" altLang="ko-KR" dirty="0">
                <a:hlinkClick r:id="rId3"/>
              </a:rPr>
              <a:t>https://github.com/kangij/Git.git</a:t>
            </a:r>
            <a:endParaRPr lang="en-US" altLang="ko-KR" dirty="0"/>
          </a:p>
          <a:p>
            <a:r>
              <a:rPr lang="en-US" altLang="ko-KR" dirty="0"/>
              <a:t>Git pull serv / </a:t>
            </a:r>
            <a:r>
              <a:rPr lang="ko-KR" altLang="en-US" dirty="0"/>
              <a:t>서버의 데이터를 불러온다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 Git clone</a:t>
            </a:r>
            <a:r>
              <a:rPr lang="ko-KR" altLang="en-US" dirty="0"/>
              <a:t>도 있으며</a:t>
            </a:r>
            <a:r>
              <a:rPr lang="en-US" altLang="ko-KR" dirty="0"/>
              <a:t>, Git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의 모든 브런치와 데이터를 복사해온다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926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55DD-3528-482D-84B4-B31C1B7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Client</a:t>
            </a:r>
            <a:r>
              <a:rPr lang="ko-KR" altLang="en-US" dirty="0"/>
              <a:t>에서 작업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B981-02F7-4360-9FE2-E3F6B40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add </a:t>
            </a:r>
            <a:r>
              <a:rPr lang="ko-KR" altLang="en-US" dirty="0"/>
              <a:t>파일명 </a:t>
            </a:r>
            <a:r>
              <a:rPr lang="en-US" altLang="ko-KR" dirty="0"/>
              <a:t>or . ( add .</a:t>
            </a:r>
            <a:r>
              <a:rPr lang="ko-KR" altLang="en-US" dirty="0"/>
              <a:t>을 </a:t>
            </a:r>
            <a:r>
              <a:rPr lang="ko-KR" altLang="en-US" dirty="0" err="1"/>
              <a:t>할경우</a:t>
            </a:r>
            <a:r>
              <a:rPr lang="en-US" altLang="ko-KR" dirty="0"/>
              <a:t>, </a:t>
            </a:r>
            <a:r>
              <a:rPr lang="ko-KR" altLang="en-US" dirty="0"/>
              <a:t>모든 데이터를 </a:t>
            </a:r>
            <a:r>
              <a:rPr lang="en-US" altLang="ko-KR" dirty="0"/>
              <a:t>Stage</a:t>
            </a:r>
            <a:r>
              <a:rPr lang="ko-KR" altLang="en-US" dirty="0"/>
              <a:t>에 올린다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commit –m “commit </a:t>
            </a:r>
            <a:r>
              <a:rPr lang="ko-KR" altLang="en-US" dirty="0"/>
              <a:t>내용</a:t>
            </a:r>
            <a:r>
              <a:rPr lang="en-US" altLang="ko-KR" dirty="0"/>
              <a:t>” / </a:t>
            </a:r>
            <a:r>
              <a:rPr lang="ko-KR" altLang="en-US" dirty="0"/>
              <a:t>작업된 내용을 기재한다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push serv ( </a:t>
            </a:r>
            <a:r>
              <a:rPr lang="ko-KR" altLang="en-US" dirty="0"/>
              <a:t>서버로 전송</a:t>
            </a:r>
            <a:r>
              <a:rPr lang="en-US" altLang="ko-KR" dirty="0"/>
              <a:t>~ )</a:t>
            </a:r>
          </a:p>
          <a:p>
            <a:endParaRPr lang="en-US" altLang="ko-KR" dirty="0"/>
          </a:p>
          <a:p>
            <a:r>
              <a:rPr lang="ko-KR" altLang="en-US" dirty="0"/>
              <a:t>만약 에러가 발생 할 경우</a:t>
            </a:r>
            <a:r>
              <a:rPr lang="en-US" altLang="ko-KR" dirty="0"/>
              <a:t>, Branch</a:t>
            </a:r>
            <a:r>
              <a:rPr lang="ko-KR" altLang="en-US" dirty="0"/>
              <a:t>명이 동일한지를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다를 경우</a:t>
            </a:r>
            <a:r>
              <a:rPr lang="en-US" altLang="ko-KR" dirty="0"/>
              <a:t>, git checkout Branch</a:t>
            </a:r>
            <a:r>
              <a:rPr lang="ko-KR" altLang="en-US" dirty="0"/>
              <a:t>명을 기재한다 </a:t>
            </a:r>
            <a:r>
              <a:rPr lang="en-US" altLang="ko-KR" dirty="0"/>
              <a:t>( server</a:t>
            </a:r>
            <a:r>
              <a:rPr lang="ko-KR" altLang="en-US" dirty="0"/>
              <a:t>의 </a:t>
            </a:r>
            <a:r>
              <a:rPr lang="en-US" altLang="ko-KR" dirty="0"/>
              <a:t>brunch )</a:t>
            </a:r>
          </a:p>
        </p:txBody>
      </p:sp>
    </p:spTree>
    <p:extLst>
      <p:ext uri="{BB962C8B-B14F-4D97-AF65-F5344CB8AC3E}">
        <p14:creationId xmlns:p14="http://schemas.microsoft.com/office/powerpoint/2010/main" val="41212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55DD-3528-482D-84B4-B31C1B7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</a:t>
            </a:r>
            <a:r>
              <a:rPr lang="ko-KR" altLang="en-US" dirty="0"/>
              <a:t>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B981-02F7-4360-9FE2-E3F6B40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branch </a:t>
            </a:r>
            <a:r>
              <a:rPr lang="ko-KR" altLang="en-US" dirty="0" err="1"/>
              <a:t>생성명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분기하여 작업할 경우 생성</a:t>
            </a:r>
            <a:endParaRPr lang="en-US" altLang="ko-KR" dirty="0"/>
          </a:p>
          <a:p>
            <a:r>
              <a:rPr lang="en-US" altLang="ko-KR" dirty="0"/>
              <a:t>Git checkout </a:t>
            </a:r>
            <a:r>
              <a:rPr lang="ko-KR" altLang="en-US" dirty="0" err="1"/>
              <a:t>생성명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생성한 브런치로 이동</a:t>
            </a:r>
            <a:endParaRPr lang="en-US" altLang="ko-KR" dirty="0"/>
          </a:p>
          <a:p>
            <a:r>
              <a:rPr lang="ko-KR" altLang="en-US" dirty="0"/>
              <a:t>작업 완료 후 </a:t>
            </a:r>
            <a:r>
              <a:rPr lang="en-US" altLang="ko-KR" dirty="0"/>
              <a:t>add . / commit </a:t>
            </a:r>
            <a:r>
              <a:rPr lang="ko-KR" altLang="en-US" dirty="0"/>
              <a:t>하여 </a:t>
            </a:r>
            <a:r>
              <a:rPr lang="en-US" altLang="ko-KR" dirty="0"/>
              <a:t>push</a:t>
            </a:r>
          </a:p>
          <a:p>
            <a:r>
              <a:rPr lang="en-US" altLang="ko-KR" dirty="0"/>
              <a:t>Branch</a:t>
            </a:r>
            <a:r>
              <a:rPr lang="ko-KR" altLang="en-US" dirty="0"/>
              <a:t>한 내용을 </a:t>
            </a:r>
            <a:r>
              <a:rPr lang="en-US" altLang="ko-KR" dirty="0"/>
              <a:t>Merge </a:t>
            </a:r>
            <a:r>
              <a:rPr lang="ko-KR" altLang="en-US" dirty="0"/>
              <a:t>할 경우</a:t>
            </a:r>
            <a:r>
              <a:rPr lang="en-US" altLang="ko-KR" dirty="0"/>
              <a:t>, </a:t>
            </a:r>
            <a:r>
              <a:rPr lang="ko-KR" altLang="en-US" dirty="0"/>
              <a:t>하기와 같이한다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diff a b ( a:</a:t>
            </a:r>
            <a:r>
              <a:rPr lang="ko-KR" altLang="en-US" dirty="0"/>
              <a:t>이전파일 </a:t>
            </a:r>
            <a:r>
              <a:rPr lang="en-US" altLang="ko-KR" dirty="0"/>
              <a:t>, b: </a:t>
            </a:r>
            <a:r>
              <a:rPr lang="ko-KR" altLang="en-US" dirty="0"/>
              <a:t>현재파일 </a:t>
            </a:r>
            <a:r>
              <a:rPr lang="en-US" altLang="ko-KR" dirty="0"/>
              <a:t>) </a:t>
            </a:r>
            <a:r>
              <a:rPr lang="ko-KR" altLang="en-US" dirty="0"/>
              <a:t>변경 점 확인</a:t>
            </a:r>
            <a:endParaRPr lang="en-US" altLang="ko-KR" dirty="0"/>
          </a:p>
          <a:p>
            <a:r>
              <a:rPr lang="en-US" altLang="ko-KR" dirty="0"/>
              <a:t>Git merge a b ( brunch </a:t>
            </a:r>
            <a:r>
              <a:rPr lang="ko-KR" altLang="en-US" dirty="0"/>
              <a:t>명을 기재하여 하나의 </a:t>
            </a:r>
            <a:r>
              <a:rPr lang="en-US" altLang="ko-KR" dirty="0"/>
              <a:t>brunch</a:t>
            </a:r>
            <a:r>
              <a:rPr lang="ko-KR" altLang="en-US" dirty="0"/>
              <a:t>로 생성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39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363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Git 저장소 만들기 &amp; GIT 사용자 설정</vt:lpstr>
      <vt:lpstr>Git Server ( Local )</vt:lpstr>
      <vt:lpstr>Git Server ( Github )</vt:lpstr>
      <vt:lpstr>PowerPoint 프레젠테이션</vt:lpstr>
      <vt:lpstr>Git Client</vt:lpstr>
      <vt:lpstr>Git Client에서 작업 시</vt:lpstr>
      <vt:lpstr>Git Branch 작업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In-Jun</dc:creator>
  <cp:lastModifiedBy>Kang In-Jun</cp:lastModifiedBy>
  <cp:revision>4</cp:revision>
  <dcterms:created xsi:type="dcterms:W3CDTF">2020-12-17T03:20:52Z</dcterms:created>
  <dcterms:modified xsi:type="dcterms:W3CDTF">2020-12-17T04:36:15Z</dcterms:modified>
</cp:coreProperties>
</file>