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47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0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6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40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3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5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9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6E13BD-F7ED-4E91-87FB-3252473C9110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85140B-6400-4200-BA28-2814ABDC7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52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99259" y="169929"/>
            <a:ext cx="8711391" cy="44496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9128" y="757695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Title</a:t>
            </a:r>
            <a:endParaRPr lang="ko-KR" alt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32673" y="2460567"/>
            <a:ext cx="14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NEW Game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66492" y="293497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Continue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82710" y="34135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setting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813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59" y="957329"/>
            <a:ext cx="8711391" cy="44496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9128" y="1545095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Title</a:t>
            </a:r>
            <a:endParaRPr lang="ko-KR" alt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32673" y="3247967"/>
            <a:ext cx="14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NEW Game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66492" y="372237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Continue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82710" y="42009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setting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4984" y="1129173"/>
            <a:ext cx="8299939" cy="4106008"/>
          </a:xfrm>
          <a:prstGeom prst="roundRect">
            <a:avLst>
              <a:gd name="adj" fmla="val 5746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96265" y="1685569"/>
            <a:ext cx="769441" cy="128212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1431" y="1685569"/>
            <a:ext cx="6471919" cy="128212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6265" y="3116713"/>
            <a:ext cx="769441" cy="128212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71431" y="3116713"/>
            <a:ext cx="6471919" cy="128212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0292" y="1262617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Date Lord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45393" y="21230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플레이 타임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745393" y="17724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진행도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8781" y="43897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Continue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23507" y="1229383"/>
            <a:ext cx="456186" cy="4561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283926" y="127281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844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9259" y="957329"/>
            <a:ext cx="8711391" cy="44496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79128" y="1545095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Title</a:t>
            </a:r>
            <a:endParaRPr lang="ko-KR" alt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2673" y="3247967"/>
            <a:ext cx="14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NEW Game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66492" y="372237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Continue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82710" y="42009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setting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4984" y="1129173"/>
            <a:ext cx="8299939" cy="4106008"/>
          </a:xfrm>
          <a:prstGeom prst="roundRect">
            <a:avLst>
              <a:gd name="adj" fmla="val 5746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96265" y="1685569"/>
            <a:ext cx="769441" cy="128212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71431" y="1685569"/>
            <a:ext cx="6471919" cy="128212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96265" y="3116713"/>
            <a:ext cx="769441" cy="128212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71431" y="3116713"/>
            <a:ext cx="6471919" cy="128212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0292" y="1262617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Date Lord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45393" y="21230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플레이 타임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45393" y="17724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진행도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223507" y="1229383"/>
            <a:ext cx="456186" cy="4561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83926" y="127281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65365" y="2164977"/>
            <a:ext cx="6407035" cy="17593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068410" y="1907840"/>
            <a:ext cx="929457" cy="514272"/>
            <a:chOff x="3924928" y="5134921"/>
            <a:chExt cx="929457" cy="51427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924928" y="5134921"/>
              <a:ext cx="929457" cy="51427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66492" y="52073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안내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55537" y="2675307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슬롯의 데이터를 불러 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517036" y="3241477"/>
            <a:ext cx="831273" cy="507076"/>
            <a:chOff x="3749040" y="5428211"/>
            <a:chExt cx="831273" cy="50707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749040" y="5428211"/>
              <a:ext cx="831273" cy="50707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41510" y="549708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97801" y="3241477"/>
            <a:ext cx="831273" cy="507076"/>
            <a:chOff x="3749040" y="5428211"/>
            <a:chExt cx="831273" cy="50707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749040" y="5428211"/>
              <a:ext cx="831273" cy="50707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41510" y="549708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취소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46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4959" y="1122429"/>
            <a:ext cx="8711391" cy="44496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64828" y="1710195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Title</a:t>
            </a:r>
            <a:endParaRPr lang="ko-KR" alt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8373" y="3413067"/>
            <a:ext cx="14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NEW Game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2192" y="388747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Continue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68410" y="43660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setting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65365" y="2164976"/>
            <a:ext cx="6533803" cy="236460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68410" y="1907840"/>
            <a:ext cx="929457" cy="514272"/>
            <a:chOff x="3924928" y="5134921"/>
            <a:chExt cx="929457" cy="51427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924928" y="5134921"/>
              <a:ext cx="929457" cy="51427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6492" y="52073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안내</a:t>
              </a:r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52230" y="2938059"/>
            <a:ext cx="5404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새로운 게임을 시작하게 되면 기존의 데이터가 모두 삭제 됩니다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375540" y="3658196"/>
            <a:ext cx="831273" cy="507076"/>
            <a:chOff x="3749040" y="5428211"/>
            <a:chExt cx="831273" cy="50707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749040" y="5428211"/>
              <a:ext cx="831273" cy="50707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41510" y="549708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856305" y="3658196"/>
            <a:ext cx="831273" cy="507076"/>
            <a:chOff x="3749040" y="5428211"/>
            <a:chExt cx="831273" cy="50707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749040" y="5428211"/>
              <a:ext cx="831273" cy="50707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41510" y="549708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취소</a:t>
              </a:r>
              <a:endParaRPr lang="ko-KR" altLang="en-US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84959" y="624529"/>
            <a:ext cx="4401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가 있는 상태에서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게임 입력 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54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9259" y="169929"/>
            <a:ext cx="8711391" cy="44496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15555" r="1397" b="16945"/>
          <a:stretch/>
        </p:blipFill>
        <p:spPr>
          <a:xfrm>
            <a:off x="359178" y="265179"/>
            <a:ext cx="8591551" cy="427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5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259" y="169929"/>
            <a:ext cx="8711391" cy="44496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772526" y="272901"/>
            <a:ext cx="114300" cy="424375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9259" y="1699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메뉴명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8753475" y="1924049"/>
            <a:ext cx="152401" cy="61689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5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65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8</cp:revision>
  <dcterms:created xsi:type="dcterms:W3CDTF">2019-03-18T23:52:10Z</dcterms:created>
  <dcterms:modified xsi:type="dcterms:W3CDTF">2019-03-19T01:48:59Z</dcterms:modified>
</cp:coreProperties>
</file>