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2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3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4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0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5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4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7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0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4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6F84-03CD-4EC4-86BC-D3EEE28C8BF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9B46-4004-40BB-88EE-EEE53E6C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2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85" t="738" b="836"/>
          <a:stretch/>
        </p:blipFill>
        <p:spPr>
          <a:xfrm>
            <a:off x="1029902" y="578977"/>
            <a:ext cx="10132196" cy="57000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2</cp:revision>
  <dcterms:created xsi:type="dcterms:W3CDTF">2019-03-19T12:10:27Z</dcterms:created>
  <dcterms:modified xsi:type="dcterms:W3CDTF">2019-03-19T16:06:06Z</dcterms:modified>
</cp:coreProperties>
</file>