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3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6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6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9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1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8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9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1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29F8-4DB0-44D5-92FA-5A089E84AAC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4F97-A213-4C85-BCE1-EFBE8A462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0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16200000">
            <a:off x="3545080" y="-816123"/>
            <a:ext cx="5101840" cy="8336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88219" y="801165"/>
            <a:ext cx="1509472" cy="15232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6200000">
            <a:off x="7537816" y="3176611"/>
            <a:ext cx="5101840" cy="3509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6200000">
            <a:off x="-195842" y="2924799"/>
            <a:ext cx="5101840" cy="8545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6200000">
            <a:off x="3545081" y="3246332"/>
            <a:ext cx="5101840" cy="2115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6200000">
            <a:off x="8183307" y="869532"/>
            <a:ext cx="521294" cy="52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16200000">
            <a:off x="8760151" y="869532"/>
            <a:ext cx="521294" cy="52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7606464" y="869532"/>
            <a:ext cx="521294" cy="52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16200000">
            <a:off x="7033892" y="869532"/>
            <a:ext cx="521294" cy="52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84477" y="3827023"/>
            <a:ext cx="839266" cy="1709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8685480">
            <a:off x="8064903" y="1751691"/>
            <a:ext cx="989853" cy="20659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0022571">
            <a:off x="8093017" y="1770380"/>
            <a:ext cx="989853" cy="20659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48015" y="801165"/>
            <a:ext cx="1042228" cy="19163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rot="16200000">
            <a:off x="4070997" y="5275536"/>
            <a:ext cx="521294" cy="52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rot="16200000">
            <a:off x="4647841" y="5275536"/>
            <a:ext cx="521294" cy="52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 rot="16200000">
            <a:off x="3494154" y="5275536"/>
            <a:ext cx="521294" cy="52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rot="16200000">
            <a:off x="2921582" y="5275536"/>
            <a:ext cx="521294" cy="5212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89410" y="5312600"/>
            <a:ext cx="452568" cy="447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528533" y="2717563"/>
            <a:ext cx="461711" cy="15638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47190" y="3082788"/>
            <a:ext cx="777644" cy="15988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29275" y="3514451"/>
            <a:ext cx="289271" cy="2892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/>
          <p:nvPr/>
        </p:nvCxnSpPr>
        <p:spPr>
          <a:xfrm rot="10800000">
            <a:off x="3182230" y="2717563"/>
            <a:ext cx="1502691" cy="572568"/>
          </a:xfrm>
          <a:prstGeom prst="bentConnector3">
            <a:avLst>
              <a:gd name="adj1" fmla="val 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flipV="1">
            <a:off x="3152930" y="4016457"/>
            <a:ext cx="1513077" cy="917282"/>
          </a:xfrm>
          <a:prstGeom prst="bentConnector3">
            <a:avLst>
              <a:gd name="adj1" fmla="val 1008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3237274" y="3082788"/>
            <a:ext cx="10128" cy="1561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871245" y="801164"/>
            <a:ext cx="426446" cy="4436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발판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endCxn id="47" idx="0"/>
          </p:cNvCxnSpPr>
          <p:nvPr/>
        </p:nvCxnSpPr>
        <p:spPr>
          <a:xfrm flipH="1">
            <a:off x="4084468" y="350378"/>
            <a:ext cx="308070" cy="450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92538" y="164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해킹</a:t>
            </a:r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>
            <a:off x="8196886" y="5759763"/>
            <a:ext cx="1017965" cy="1432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1545317" y="1796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목표지점 상호작용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5601" y="984717"/>
            <a:ext cx="26100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방처럼 만들면 좋겠음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cxnSp>
        <p:nvCxnSpPr>
          <p:cNvPr id="58" name="직선 화살표 연결선 57"/>
          <p:cNvCxnSpPr>
            <a:stCxn id="54" idx="2"/>
          </p:cNvCxnSpPr>
          <p:nvPr/>
        </p:nvCxnSpPr>
        <p:spPr>
          <a:xfrm>
            <a:off x="2642733" y="549029"/>
            <a:ext cx="638826" cy="910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>
            <a:off x="3846783" y="1480566"/>
            <a:ext cx="352744" cy="3040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>
            <a:off x="8528000" y="5275535"/>
            <a:ext cx="352744" cy="3040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213083" y="2175545"/>
            <a:ext cx="151419" cy="5420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092248" y="2962491"/>
            <a:ext cx="323247" cy="3232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64" idx="1"/>
            <a:endCxn id="28" idx="0"/>
          </p:cNvCxnSpPr>
          <p:nvPr/>
        </p:nvCxnSpPr>
        <p:spPr>
          <a:xfrm rot="10800000" flipV="1">
            <a:off x="5253873" y="2446553"/>
            <a:ext cx="959211" cy="515937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/>
          <a:srcRect l="24291" t="15150" r="60913" b="25024"/>
          <a:stretch/>
        </p:blipFill>
        <p:spPr>
          <a:xfrm>
            <a:off x="10957535" y="171978"/>
            <a:ext cx="1016370" cy="2227363"/>
          </a:xfrm>
          <a:prstGeom prst="rect">
            <a:avLst/>
          </a:prstGeom>
        </p:spPr>
      </p:pic>
      <p:cxnSp>
        <p:nvCxnSpPr>
          <p:cNvPr id="73" name="꺾인 연결선 72"/>
          <p:cNvCxnSpPr>
            <a:stCxn id="71" idx="1"/>
            <a:endCxn id="13" idx="2"/>
          </p:cNvCxnSpPr>
          <p:nvPr/>
        </p:nvCxnSpPr>
        <p:spPr>
          <a:xfrm rot="10800000" flipV="1">
            <a:off x="9020799" y="1285660"/>
            <a:ext cx="1936737" cy="105166"/>
          </a:xfrm>
          <a:prstGeom prst="bentConnector4">
            <a:avLst>
              <a:gd name="adj1" fmla="val 21631"/>
              <a:gd name="adj2" fmla="val 8597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84019" y="60325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간단한 퍼즐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411115" y="603255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드론</a:t>
            </a:r>
            <a:r>
              <a:rPr lang="ko-KR" altLang="en-US" b="1" dirty="0" smtClean="0"/>
              <a:t> 회피 형 잠입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021028" y="2984624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Cam</a:t>
            </a:r>
            <a:endParaRPr lang="ko-KR" altLang="en-US" sz="1050" b="1" dirty="0"/>
          </a:p>
        </p:txBody>
      </p:sp>
      <p:sp>
        <p:nvSpPr>
          <p:cNvPr id="82" name="직사각형 81"/>
          <p:cNvSpPr/>
          <p:nvPr/>
        </p:nvSpPr>
        <p:spPr>
          <a:xfrm>
            <a:off x="5972293" y="949232"/>
            <a:ext cx="256765" cy="6728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77751" y="3085677"/>
            <a:ext cx="200061" cy="200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677751" y="3452897"/>
            <a:ext cx="200061" cy="200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677751" y="3833031"/>
            <a:ext cx="200061" cy="200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6096000" y="444381"/>
            <a:ext cx="450079" cy="800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93071" y="16464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막혀 있고 아이템을 필요로 함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601" y="64018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음료 공장 창고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2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 rot="16200000">
            <a:off x="3672852" y="-688352"/>
            <a:ext cx="4061508" cy="912121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31317" y="4013200"/>
            <a:ext cx="1784545" cy="18898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1315" r="48001" b="14782"/>
          <a:stretch/>
        </p:blipFill>
        <p:spPr>
          <a:xfrm>
            <a:off x="12700000" y="1736271"/>
            <a:ext cx="4093573" cy="315322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42996" y="3251200"/>
            <a:ext cx="917012" cy="26518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동 입력 14"/>
          <p:cNvSpPr/>
          <p:nvPr/>
        </p:nvSpPr>
        <p:spPr>
          <a:xfrm>
            <a:off x="9898745" y="3078442"/>
            <a:ext cx="365468" cy="2815771"/>
          </a:xfrm>
          <a:prstGeom prst="flowChartManualIn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067104" y="4889500"/>
            <a:ext cx="1097521" cy="101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77769" y="3242082"/>
            <a:ext cx="1466273" cy="141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39006" y="3323492"/>
            <a:ext cx="851237" cy="25795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계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46050" y="4880706"/>
            <a:ext cx="963923" cy="10135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61214" y="4880706"/>
            <a:ext cx="979501" cy="10135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588030" y="3858404"/>
            <a:ext cx="981700" cy="10135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95961" y="41169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 rot="16200000">
            <a:off x="4074000" y="3757746"/>
            <a:ext cx="4061508" cy="2290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38988" y="5363307"/>
            <a:ext cx="307034" cy="5309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35688" y="2576524"/>
            <a:ext cx="95875" cy="669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3545080" y="-816123"/>
            <a:ext cx="5101840" cy="8336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6200000">
            <a:off x="3545081" y="3246332"/>
            <a:ext cx="5101840" cy="2115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/>
          <p:cNvSpPr/>
          <p:nvPr/>
        </p:nvSpPr>
        <p:spPr>
          <a:xfrm>
            <a:off x="9898743" y="3087236"/>
            <a:ext cx="365468" cy="2815771"/>
          </a:xfrm>
          <a:prstGeom prst="flowChartManualIn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16109" y="3251200"/>
            <a:ext cx="1490537" cy="26518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25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13</cp:revision>
  <dcterms:created xsi:type="dcterms:W3CDTF">2019-05-11T00:45:25Z</dcterms:created>
  <dcterms:modified xsi:type="dcterms:W3CDTF">2019-05-24T12:16:50Z</dcterms:modified>
</cp:coreProperties>
</file>