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13BD-F7ED-4E91-87FB-3252473C9110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2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46925" y="998894"/>
            <a:ext cx="3616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Project </a:t>
            </a:r>
            <a:r>
              <a:rPr lang="en-US" altLang="ko-KR" sz="4400" b="1" dirty="0" err="1" smtClean="0"/>
              <a:t>LuDa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32672" y="2597300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NEW Game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6491" y="303072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2709" y="38975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setting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85864" y="3464150"/>
            <a:ext cx="15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How to Play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81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62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634" t="11811" r="43172" b="33102"/>
          <a:stretch/>
        </p:blipFill>
        <p:spPr>
          <a:xfrm>
            <a:off x="363611" y="606544"/>
            <a:ext cx="9910916" cy="5456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21" b="50000"/>
          <a:stretch/>
        </p:blipFill>
        <p:spPr>
          <a:xfrm>
            <a:off x="9036613" y="4847189"/>
            <a:ext cx="1237913" cy="121625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74082" y="782296"/>
            <a:ext cx="1095375" cy="1095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0043" y="4655282"/>
            <a:ext cx="521725" cy="521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0044" y="5349840"/>
            <a:ext cx="521725" cy="521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3611" y="149336"/>
            <a:ext cx="18405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인 게임</a:t>
            </a:r>
            <a:r>
              <a:rPr lang="en-US" altLang="ko-KR" b="1" dirty="0" smtClean="0">
                <a:solidFill>
                  <a:schemeClr val="bg1"/>
                </a:solidFill>
              </a:rPr>
              <a:t>_</a:t>
            </a:r>
            <a:r>
              <a:rPr lang="ko-KR" altLang="en-US" b="1" dirty="0" smtClean="0">
                <a:solidFill>
                  <a:schemeClr val="bg1"/>
                </a:solidFill>
              </a:rPr>
              <a:t>기본 </a:t>
            </a:r>
            <a:r>
              <a:rPr lang="en-US" altLang="ko-KR" b="1" dirty="0" smtClean="0">
                <a:solidFill>
                  <a:schemeClr val="bg1"/>
                </a:solidFill>
              </a:rPr>
              <a:t>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089" y="4635879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X</a:t>
            </a:r>
            <a:endParaRPr lang="ko-KR" alt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17089" y="533043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X</a:t>
            </a:r>
            <a:endParaRPr lang="ko-KR" altLang="en-US" sz="3200" b="1" dirty="0"/>
          </a:p>
        </p:txBody>
      </p:sp>
      <p:sp>
        <p:nvSpPr>
          <p:cNvPr id="7" name="타원 6"/>
          <p:cNvSpPr/>
          <p:nvPr/>
        </p:nvSpPr>
        <p:spPr>
          <a:xfrm>
            <a:off x="9156847" y="4922615"/>
            <a:ext cx="1030697" cy="10306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779278" y="5488855"/>
            <a:ext cx="464457" cy="4644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3611" y="619312"/>
            <a:ext cx="9982200" cy="5295900"/>
            <a:chOff x="363611" y="619312"/>
            <a:chExt cx="9982200" cy="52959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l="1458" t="12593" r="71250" b="35926"/>
            <a:stretch/>
          </p:blipFill>
          <p:spPr>
            <a:xfrm>
              <a:off x="363611" y="619312"/>
              <a:ext cx="9982200" cy="5295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타원 19"/>
            <p:cNvSpPr/>
            <p:nvPr/>
          </p:nvSpPr>
          <p:spPr>
            <a:xfrm>
              <a:off x="574082" y="782296"/>
              <a:ext cx="1095375" cy="1095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00043" y="4455257"/>
              <a:ext cx="521725" cy="5217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0044" y="5149815"/>
              <a:ext cx="521725" cy="5217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7089" y="4435854"/>
              <a:ext cx="452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/>
                <a:t>X</a:t>
              </a:r>
              <a:endParaRPr lang="ko-KR" altLang="en-US" sz="3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7089" y="5130412"/>
              <a:ext cx="452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/>
                <a:t>X</a:t>
              </a:r>
              <a:endParaRPr lang="ko-KR" altLang="en-US" sz="3200" b="1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21" b="50000"/>
            <a:stretch/>
          </p:blipFill>
          <p:spPr>
            <a:xfrm>
              <a:off x="9066591" y="4698954"/>
              <a:ext cx="1279220" cy="1216258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>
              <a:off x="9146227" y="4708342"/>
              <a:ext cx="1078639" cy="10786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9809256" y="5340620"/>
              <a:ext cx="464457" cy="4644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140457" y="2201040"/>
              <a:ext cx="405427" cy="4054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3611" y="149336"/>
            <a:ext cx="18405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인 게임</a:t>
            </a:r>
            <a:r>
              <a:rPr lang="en-US" altLang="ko-KR" b="1" dirty="0" smtClean="0">
                <a:solidFill>
                  <a:schemeClr val="bg1"/>
                </a:solidFill>
              </a:rPr>
              <a:t>_</a:t>
            </a:r>
            <a:r>
              <a:rPr lang="ko-KR" altLang="en-US" b="1" dirty="0" smtClean="0">
                <a:solidFill>
                  <a:schemeClr val="bg1"/>
                </a:solidFill>
              </a:rPr>
              <a:t>기본 </a:t>
            </a:r>
            <a:r>
              <a:rPr lang="en-US" altLang="ko-KR" b="1" dirty="0" smtClean="0">
                <a:solidFill>
                  <a:schemeClr val="bg1"/>
                </a:solidFill>
              </a:rPr>
              <a:t>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611" y="149336"/>
            <a:ext cx="18405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인 게임</a:t>
            </a:r>
            <a:r>
              <a:rPr lang="en-US" altLang="ko-KR" b="1" dirty="0" smtClean="0">
                <a:solidFill>
                  <a:schemeClr val="bg1"/>
                </a:solidFill>
              </a:rPr>
              <a:t>_</a:t>
            </a:r>
            <a:r>
              <a:rPr lang="ko-KR" altLang="en-US" b="1" dirty="0" smtClean="0">
                <a:solidFill>
                  <a:schemeClr val="bg1"/>
                </a:solidFill>
              </a:rPr>
              <a:t>기본 </a:t>
            </a:r>
            <a:r>
              <a:rPr lang="en-US" altLang="ko-KR" b="1" dirty="0" smtClean="0">
                <a:solidFill>
                  <a:schemeClr val="bg1"/>
                </a:solidFill>
              </a:rPr>
              <a:t>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1" y="610261"/>
            <a:ext cx="9952222" cy="5453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/>
          <p:cNvSpPr/>
          <p:nvPr/>
        </p:nvSpPr>
        <p:spPr>
          <a:xfrm>
            <a:off x="574082" y="782296"/>
            <a:ext cx="1095375" cy="1095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0043" y="4655282"/>
            <a:ext cx="521725" cy="521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0044" y="5349840"/>
            <a:ext cx="521725" cy="521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7089" y="4635879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X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7089" y="533043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X</a:t>
            </a:r>
            <a:endParaRPr lang="ko-KR" altLang="en-US" sz="32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21" b="50000"/>
          <a:stretch/>
        </p:blipFill>
        <p:spPr>
          <a:xfrm>
            <a:off x="9036613" y="4847189"/>
            <a:ext cx="1279220" cy="121625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9116249" y="4856577"/>
            <a:ext cx="1078639" cy="10786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779278" y="5488855"/>
            <a:ext cx="464457" cy="4644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63611" y="149336"/>
            <a:ext cx="18405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인 게임</a:t>
            </a:r>
            <a:r>
              <a:rPr lang="en-US" altLang="ko-KR" b="1" dirty="0" smtClean="0">
                <a:solidFill>
                  <a:schemeClr val="bg1"/>
                </a:solidFill>
              </a:rPr>
              <a:t>_</a:t>
            </a:r>
            <a:r>
              <a:rPr lang="ko-KR" altLang="en-US" b="1" dirty="0" err="1" smtClean="0">
                <a:solidFill>
                  <a:schemeClr val="bg1"/>
                </a:solidFill>
              </a:rPr>
              <a:t>드론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59" t="10550" r="40793" b="33480"/>
          <a:stretch/>
        </p:blipFill>
        <p:spPr>
          <a:xfrm>
            <a:off x="363611" y="827442"/>
            <a:ext cx="9893781" cy="5079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타원 20"/>
          <p:cNvSpPr/>
          <p:nvPr/>
        </p:nvSpPr>
        <p:spPr>
          <a:xfrm>
            <a:off x="585528" y="4437568"/>
            <a:ext cx="521725" cy="521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5529" y="5132126"/>
            <a:ext cx="521725" cy="521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76011" y="451376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76011" y="520832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21" b="50000"/>
          <a:stretch/>
        </p:blipFill>
        <p:spPr>
          <a:xfrm>
            <a:off x="8982338" y="4691055"/>
            <a:ext cx="1237913" cy="1216258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9051447" y="4669002"/>
            <a:ext cx="1078639" cy="10786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09453" y="5302112"/>
            <a:ext cx="464457" cy="4644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9565" y="951345"/>
            <a:ext cx="1095375" cy="1095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34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42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27</cp:revision>
  <dcterms:created xsi:type="dcterms:W3CDTF">2019-03-18T23:52:10Z</dcterms:created>
  <dcterms:modified xsi:type="dcterms:W3CDTF">2019-04-20T07:14:14Z</dcterms:modified>
</cp:coreProperties>
</file>