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1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7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8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7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9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3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8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0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CB896-A177-413A-986A-1FAACD83ABD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5F32-33AD-42EC-9911-17AF49DC0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5.JPG"/><Relationship Id="rId5" Type="http://schemas.openxmlformats.org/officeDocument/2006/relationships/image" Target="../media/image39.JPG"/><Relationship Id="rId10" Type="http://schemas.openxmlformats.org/officeDocument/2006/relationships/image" Target="../media/image44.JPG"/><Relationship Id="rId4" Type="http://schemas.openxmlformats.org/officeDocument/2006/relationships/image" Target="../media/image38.JPG"/><Relationship Id="rId9" Type="http://schemas.openxmlformats.org/officeDocument/2006/relationships/image" Target="../media/image4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201413094 </a:t>
            </a:r>
            <a:r>
              <a:rPr lang="ko-KR" altLang="en-US" dirty="0" err="1" smtClean="0"/>
              <a:t>윤영조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68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5"/>
          </a:xfrm>
        </p:spPr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err="1" smtClean="0"/>
              <a:t>작업물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87" y="3786544"/>
            <a:ext cx="1836780" cy="1782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7" y="3786544"/>
            <a:ext cx="1836780" cy="17829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807" y="3786544"/>
            <a:ext cx="1836780" cy="17829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98" y="3966376"/>
            <a:ext cx="1414089" cy="16318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5" y="3966376"/>
            <a:ext cx="1414089" cy="16318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18" y="1771042"/>
            <a:ext cx="1762489" cy="17624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34" y="1771042"/>
            <a:ext cx="1762489" cy="17624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97" y="1771042"/>
            <a:ext cx="1762489" cy="17624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0" y="1783234"/>
            <a:ext cx="1762489" cy="17624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131" y="1221971"/>
            <a:ext cx="2084836" cy="23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1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5"/>
          </a:xfrm>
        </p:spPr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err="1" smtClean="0"/>
              <a:t>작업물</a:t>
            </a:r>
            <a:r>
              <a:rPr lang="en-US" altLang="ko-KR" dirty="0" smtClean="0"/>
              <a:t>-</a:t>
            </a:r>
            <a:r>
              <a:rPr lang="ko-KR" altLang="en-US" dirty="0" smtClean="0"/>
              <a:t>더미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12" y="1347212"/>
            <a:ext cx="1287842" cy="12859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06" y="1347212"/>
            <a:ext cx="1287842" cy="12859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64" y="1347212"/>
            <a:ext cx="1287842" cy="12859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9" y="1347212"/>
            <a:ext cx="1287842" cy="128595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50" y="2971832"/>
            <a:ext cx="2353652" cy="166392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02" y="2971832"/>
            <a:ext cx="2356220" cy="16657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05" y="4974420"/>
            <a:ext cx="1000330" cy="119221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75" y="4974420"/>
            <a:ext cx="1000330" cy="11922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45" y="4974420"/>
            <a:ext cx="1000330" cy="119221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99" y="4974420"/>
            <a:ext cx="1000330" cy="119221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4" y="4974420"/>
            <a:ext cx="1000330" cy="119221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87" y="4974420"/>
            <a:ext cx="1158364" cy="115836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992" y="4974420"/>
            <a:ext cx="1158364" cy="115836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15" y="5013205"/>
            <a:ext cx="1158364" cy="115836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19" y="4979359"/>
            <a:ext cx="1158364" cy="115836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80" y="2184117"/>
            <a:ext cx="2113340" cy="74325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335" y="1347212"/>
            <a:ext cx="850068" cy="241706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80" y="1347212"/>
            <a:ext cx="2113340" cy="74325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56" y="1347212"/>
            <a:ext cx="850068" cy="241706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817" y="4080056"/>
            <a:ext cx="772405" cy="89436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817" y="3143782"/>
            <a:ext cx="633330" cy="62049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24" y="4113004"/>
            <a:ext cx="1947062" cy="84943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463" y="4041271"/>
            <a:ext cx="776684" cy="89436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92" y="3008577"/>
            <a:ext cx="1504517" cy="41647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16" y="3534418"/>
            <a:ext cx="1504517" cy="4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err="1" smtClean="0"/>
              <a:t>작업물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93" y="1631314"/>
            <a:ext cx="2034346" cy="24743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4" y="1631314"/>
            <a:ext cx="2016219" cy="2474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81" y="1631314"/>
            <a:ext cx="1704019" cy="24740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83" y="1631314"/>
            <a:ext cx="2009693" cy="24740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018" y="1631314"/>
            <a:ext cx="1837264" cy="24740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0" y="4173029"/>
            <a:ext cx="1395328" cy="23347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09" y="4173030"/>
            <a:ext cx="1545988" cy="23347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97" y="4172777"/>
            <a:ext cx="1300227" cy="23350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24" y="4172776"/>
            <a:ext cx="1276958" cy="233500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392" y="4172776"/>
            <a:ext cx="1684515" cy="24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201413094 윤영조</vt:lpstr>
      <vt:lpstr>2D 작업물</vt:lpstr>
      <vt:lpstr>2D 작업물-더미</vt:lpstr>
      <vt:lpstr>3D 작업물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201413094 sd</dc:title>
  <dc:creator>Windows 사용자</dc:creator>
  <cp:lastModifiedBy>Windows 사용자</cp:lastModifiedBy>
  <cp:revision>12</cp:revision>
  <dcterms:created xsi:type="dcterms:W3CDTF">2019-04-15T05:40:00Z</dcterms:created>
  <dcterms:modified xsi:type="dcterms:W3CDTF">2019-04-15T06:31:15Z</dcterms:modified>
</cp:coreProperties>
</file>