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7" r:id="rId3"/>
    <p:sldId id="28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4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0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3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6ED5-E0FE-49AA-B9A1-7282075F63C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35D4-82B4-4BDD-8FC0-6085A242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9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4480"/>
            <a:ext cx="4114299" cy="32481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24" y="3094480"/>
            <a:ext cx="4114299" cy="32481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01" y="1"/>
            <a:ext cx="4114299" cy="32481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83" y="2"/>
            <a:ext cx="4114299" cy="32481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4114299" cy="32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43" y="4756843"/>
            <a:ext cx="4686286" cy="26360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39" y="4883158"/>
            <a:ext cx="2501466" cy="19748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9" y="4884516"/>
            <a:ext cx="3346594" cy="22310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80" y="4875066"/>
            <a:ext cx="3118826" cy="22277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0709" cy="21637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20" y="0"/>
            <a:ext cx="2729931" cy="19109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72" y="964274"/>
            <a:ext cx="2729931" cy="19109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64" y="0"/>
            <a:ext cx="2755068" cy="19285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156" y="1919750"/>
            <a:ext cx="3753650" cy="29634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01" y="2254572"/>
            <a:ext cx="4132977" cy="22924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02" y="27382"/>
            <a:ext cx="4067525" cy="222719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10" y="2343433"/>
            <a:ext cx="3217844" cy="25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54" y="0"/>
            <a:ext cx="2395934" cy="16938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62" y="1693819"/>
            <a:ext cx="2395934" cy="1693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3" y="1693819"/>
            <a:ext cx="2395934" cy="16938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40" y="1622196"/>
            <a:ext cx="2395934" cy="1693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" y="1693819"/>
            <a:ext cx="2395934" cy="16938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02" y="0"/>
            <a:ext cx="2395934" cy="16938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68" y="0"/>
            <a:ext cx="2395934" cy="16938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34" y="0"/>
            <a:ext cx="2395934" cy="16938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5934" cy="1693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96" y="1622195"/>
            <a:ext cx="2395934" cy="16938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5094"/>
            <a:ext cx="6031832" cy="33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2019-04-09T10:13:13Z</dcterms:created>
  <dcterms:modified xsi:type="dcterms:W3CDTF">2019-04-15T13:53:07Z</dcterms:modified>
</cp:coreProperties>
</file>