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4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1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9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1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1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9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B537-3F98-42F0-99FD-8EA841862FA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</a:t>
            </a:r>
            <a:r>
              <a:rPr lang="ko-KR" altLang="en-US" dirty="0" smtClean="0"/>
              <a:t>더미 </a:t>
            </a:r>
            <a:r>
              <a:rPr lang="ko-KR" altLang="en-US" dirty="0" smtClean="0"/>
              <a:t>모델링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28850"/>
            <a:ext cx="2974688" cy="394811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513" y="2228849"/>
            <a:ext cx="3395023" cy="3948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121" y="2283782"/>
            <a:ext cx="3496143" cy="38931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9" y="2491994"/>
            <a:ext cx="3436127" cy="36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6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모델링 </a:t>
            </a:r>
            <a:r>
              <a:rPr lang="ko-KR" altLang="en-US" dirty="0"/>
              <a:t>작업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8" y="1825625"/>
            <a:ext cx="3663660" cy="435133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37" y="1796048"/>
            <a:ext cx="3309626" cy="4380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682" y="1783101"/>
            <a:ext cx="3579356" cy="45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무드 </a:t>
            </a:r>
            <a:r>
              <a:rPr lang="ko-KR" altLang="en-US" dirty="0" err="1" smtClean="0"/>
              <a:t>라이팅</a:t>
            </a:r>
            <a:r>
              <a:rPr lang="ko-KR" altLang="en-US" dirty="0" smtClean="0"/>
              <a:t> 작업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3206858" cy="225462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3" y="3945314"/>
            <a:ext cx="3265553" cy="2083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57" y="1722929"/>
            <a:ext cx="3084160" cy="21466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74" y="3890998"/>
            <a:ext cx="3065243" cy="21401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2290731"/>
            <a:ext cx="4565120" cy="33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캐릭터 더미 모델링 작업</vt:lpstr>
      <vt:lpstr>캐릭터 모델링 작업</vt:lpstr>
      <vt:lpstr>무드 라이팅 작업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6</cp:revision>
  <dcterms:created xsi:type="dcterms:W3CDTF">2019-04-14T07:43:04Z</dcterms:created>
  <dcterms:modified xsi:type="dcterms:W3CDTF">2019-04-15T19:52:35Z</dcterms:modified>
</cp:coreProperties>
</file>