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4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1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9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1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1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9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모델링 작업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78496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96" y="1825626"/>
            <a:ext cx="3741761" cy="435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458" y="1816247"/>
            <a:ext cx="3671556" cy="43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6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무드 </a:t>
            </a:r>
            <a:r>
              <a:rPr lang="ko-KR" altLang="en-US" dirty="0" err="1" smtClean="0"/>
              <a:t>라이팅</a:t>
            </a:r>
            <a:r>
              <a:rPr lang="ko-KR" altLang="en-US" dirty="0" smtClean="0"/>
              <a:t> 작업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3206858" cy="225462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3" y="3945314"/>
            <a:ext cx="3265553" cy="2083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57" y="1722929"/>
            <a:ext cx="3084160" cy="21466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74" y="3890998"/>
            <a:ext cx="3065243" cy="21401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2290731"/>
            <a:ext cx="4565120" cy="33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캐릭터 모델링 작업</vt:lpstr>
      <vt:lpstr>무드 라이팅 작업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4</cp:revision>
  <dcterms:created xsi:type="dcterms:W3CDTF">2019-04-14T07:43:04Z</dcterms:created>
  <dcterms:modified xsi:type="dcterms:W3CDTF">2019-04-15T18:40:35Z</dcterms:modified>
</cp:coreProperties>
</file>