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7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D909-28EA-4943-A987-A1A5A2CD6CEC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9-1AC0-4740-93A9-D1BB91013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21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D909-28EA-4943-A987-A1A5A2CD6CEC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9-1AC0-4740-93A9-D1BB91013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0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D909-28EA-4943-A987-A1A5A2CD6CEC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9-1AC0-4740-93A9-D1BB91013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42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D909-28EA-4943-A987-A1A5A2CD6CEC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9-1AC0-4740-93A9-D1BB91013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03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D909-28EA-4943-A987-A1A5A2CD6CEC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9-1AC0-4740-93A9-D1BB91013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14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D909-28EA-4943-A987-A1A5A2CD6CEC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9-1AC0-4740-93A9-D1BB91013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3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D909-28EA-4943-A987-A1A5A2CD6CEC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9-1AC0-4740-93A9-D1BB91013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47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D909-28EA-4943-A987-A1A5A2CD6CEC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9-1AC0-4740-93A9-D1BB91013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20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D909-28EA-4943-A987-A1A5A2CD6CEC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9-1AC0-4740-93A9-D1BB91013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90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D909-28EA-4943-A987-A1A5A2CD6CEC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9-1AC0-4740-93A9-D1BB91013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24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D909-28EA-4943-A987-A1A5A2CD6CEC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9-1AC0-4740-93A9-D1BB91013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32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BD909-28EA-4943-A987-A1A5A2CD6CEC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90409-1AC0-4740-93A9-D1BB91013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9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283804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컨셉 원화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31" y="1041759"/>
            <a:ext cx="9891251" cy="556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7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283804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3D </a:t>
            </a:r>
            <a:r>
              <a:rPr lang="ko-KR" altLang="en-US" dirty="0" err="1" smtClean="0"/>
              <a:t>크리처</a:t>
            </a:r>
            <a:r>
              <a:rPr lang="ko-KR" altLang="en-US" dirty="0" smtClean="0"/>
              <a:t> 모델링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2" y="894275"/>
            <a:ext cx="2499370" cy="21406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05" y="103453"/>
            <a:ext cx="3014782" cy="30381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077" y="894274"/>
            <a:ext cx="2902133" cy="21406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2" y="3034974"/>
            <a:ext cx="4448982" cy="25704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773" y="2968333"/>
            <a:ext cx="4120053" cy="263705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826" y="3141650"/>
            <a:ext cx="4627003" cy="299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5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283804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3D </a:t>
            </a:r>
            <a:r>
              <a:rPr lang="ko-KR" altLang="en-US" dirty="0" err="1" smtClean="0"/>
              <a:t>크리처</a:t>
            </a:r>
            <a:r>
              <a:rPr lang="ko-KR" altLang="en-US" dirty="0"/>
              <a:t> </a:t>
            </a:r>
            <a:r>
              <a:rPr lang="ko-KR" altLang="en-US" dirty="0" smtClean="0"/>
              <a:t>보스 모델링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9" y="1041759"/>
            <a:ext cx="4493699" cy="40203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595" y="1041759"/>
            <a:ext cx="3973740" cy="40355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08" y="1041759"/>
            <a:ext cx="3730624" cy="402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0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283804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3D </a:t>
            </a:r>
            <a:r>
              <a:rPr lang="ko-KR" altLang="en-US" dirty="0" smtClean="0"/>
              <a:t>오브젝트 모델링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4" y="862809"/>
            <a:ext cx="5092286" cy="25310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554" y="862810"/>
            <a:ext cx="5711717" cy="3025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36" y="3546604"/>
            <a:ext cx="4778682" cy="27927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380" y="3967316"/>
            <a:ext cx="2142869" cy="24832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959" y="3992000"/>
            <a:ext cx="1721013" cy="245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14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13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2D 컨셉 원화</vt:lpstr>
      <vt:lpstr>3D 크리처 모델링</vt:lpstr>
      <vt:lpstr>3D 크리처 보스 모델링</vt:lpstr>
      <vt:lpstr>3D 오브젝트 모델링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</cp:revision>
  <dcterms:created xsi:type="dcterms:W3CDTF">2019-04-15T06:11:15Z</dcterms:created>
  <dcterms:modified xsi:type="dcterms:W3CDTF">2019-04-15T19:53:18Z</dcterms:modified>
</cp:coreProperties>
</file>