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7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0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5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2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9259" y="1699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9128" y="757695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Title</a:t>
            </a:r>
            <a:endParaRPr lang="ko-KR" alt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32673" y="2460567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NEW Game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6492" y="293497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Continue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82710" y="34135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setting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81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9259" y="1699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15555" r="1397" b="16945"/>
          <a:stretch/>
        </p:blipFill>
        <p:spPr>
          <a:xfrm>
            <a:off x="359178" y="265179"/>
            <a:ext cx="8591551" cy="42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259" y="1699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7212" y="3157697"/>
            <a:ext cx="6062663" cy="11606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72526" y="272901"/>
            <a:ext cx="114300" cy="4243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9259" y="1699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메뉴명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8150" y="27511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사운드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8753475" y="1924049"/>
            <a:ext cx="152401" cy="61689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6200000">
            <a:off x="757781" y="3405933"/>
            <a:ext cx="770498" cy="664222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707752" y="3549997"/>
            <a:ext cx="436269" cy="376094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63138" y="3562597"/>
            <a:ext cx="350893" cy="3508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1571625" y="3724275"/>
            <a:ext cx="3943350" cy="0"/>
          </a:xfrm>
          <a:prstGeom prst="line">
            <a:avLst/>
          </a:prstGeom>
          <a:ln w="238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571625" y="3467100"/>
            <a:ext cx="514350" cy="5143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39543" y="3455180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00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737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59" y="1699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72091" y="1921529"/>
            <a:ext cx="847119" cy="94896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95575" y="3000375"/>
            <a:ext cx="1200150" cy="146685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6486" y="3923607"/>
            <a:ext cx="1985769" cy="54361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>
            <a:off x="541713" y="3171132"/>
            <a:ext cx="557514" cy="600075"/>
          </a:xfrm>
          <a:prstGeom prst="parallelogram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>
            <a:off x="1099227" y="3171132"/>
            <a:ext cx="557514" cy="600075"/>
          </a:xfrm>
          <a:prstGeom prst="parallelogram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88279" y="2328102"/>
            <a:ext cx="133350" cy="1333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>
            <a:off x="564546" y="4007643"/>
            <a:ext cx="342152" cy="368272"/>
          </a:xfrm>
          <a:prstGeom prst="parallelogram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>
            <a:off x="1589464" y="4007643"/>
            <a:ext cx="342152" cy="368272"/>
          </a:xfrm>
          <a:prstGeom prst="parallelogram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905929" y="4007643"/>
            <a:ext cx="342152" cy="368272"/>
          </a:xfrm>
          <a:prstGeom prst="parallelogram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>
            <a:off x="1248081" y="4007643"/>
            <a:ext cx="342152" cy="368272"/>
          </a:xfrm>
          <a:prstGeom prst="parallelogram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평행 사변형 17"/>
          <p:cNvSpPr/>
          <p:nvPr/>
        </p:nvSpPr>
        <p:spPr>
          <a:xfrm>
            <a:off x="1930847" y="4007643"/>
            <a:ext cx="342152" cy="368272"/>
          </a:xfrm>
          <a:prstGeom prst="parallelogram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5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5</cp:revision>
  <dcterms:created xsi:type="dcterms:W3CDTF">2019-03-18T23:52:10Z</dcterms:created>
  <dcterms:modified xsi:type="dcterms:W3CDTF">2019-03-19T00:45:17Z</dcterms:modified>
</cp:coreProperties>
</file>