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7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1B12-C384-4AF0-B759-6D2A450B8EB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F71-3740-4386-BAC4-B39294FF7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3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1B12-C384-4AF0-B759-6D2A450B8EB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F71-3740-4386-BAC4-B39294FF7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55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1B12-C384-4AF0-B759-6D2A450B8EB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F71-3740-4386-BAC4-B39294FF7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9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1B12-C384-4AF0-B759-6D2A450B8EB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F71-3740-4386-BAC4-B39294FF7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2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1B12-C384-4AF0-B759-6D2A450B8EB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F71-3740-4386-BAC4-B39294FF7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28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1B12-C384-4AF0-B759-6D2A450B8EB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F71-3740-4386-BAC4-B39294FF7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31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1B12-C384-4AF0-B759-6D2A450B8EB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F71-3740-4386-BAC4-B39294FF7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0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1B12-C384-4AF0-B759-6D2A450B8EB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F71-3740-4386-BAC4-B39294FF7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72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1B12-C384-4AF0-B759-6D2A450B8EB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F71-3740-4386-BAC4-B39294FF7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0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1B12-C384-4AF0-B759-6D2A450B8EB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F71-3740-4386-BAC4-B39294FF7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1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1B12-C384-4AF0-B759-6D2A450B8EB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F71-3740-4386-BAC4-B39294FF7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92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E1B12-C384-4AF0-B759-6D2A450B8EB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F71-3740-4386-BAC4-B39294FF7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64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91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강일구</dc:creator>
  <cp:lastModifiedBy>강일구</cp:lastModifiedBy>
  <cp:revision>1</cp:revision>
  <dcterms:created xsi:type="dcterms:W3CDTF">2019-04-13T05:32:30Z</dcterms:created>
  <dcterms:modified xsi:type="dcterms:W3CDTF">2019-04-13T05:32:43Z</dcterms:modified>
</cp:coreProperties>
</file>