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24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1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1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9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B537-3F98-42F0-99FD-8EA841862FA2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F9B2-5F33-41E0-8AA9-8E9FC90E69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캐릭터 모델링 작업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278496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696" y="1825626"/>
            <a:ext cx="3741761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456" y="1825625"/>
            <a:ext cx="37896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6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무드 </a:t>
            </a:r>
            <a:r>
              <a:rPr lang="ko-KR" altLang="en-US" dirty="0" err="1" smtClean="0"/>
              <a:t>라이팅</a:t>
            </a:r>
            <a:r>
              <a:rPr lang="ko-KR" altLang="en-US" dirty="0" smtClean="0"/>
              <a:t> 작업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206858" cy="225462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53" y="3945314"/>
            <a:ext cx="3265553" cy="2083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7" y="1722929"/>
            <a:ext cx="3084160" cy="21466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74" y="3890998"/>
            <a:ext cx="3065243" cy="21401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12" y="2290731"/>
            <a:ext cx="4565120" cy="33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캐릭터 모델링 작업</vt:lpstr>
      <vt:lpstr>무드 라이팅 작업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2019-04-14T07:43:04Z</dcterms:created>
  <dcterms:modified xsi:type="dcterms:W3CDTF">2019-04-14T08:37:13Z</dcterms:modified>
</cp:coreProperties>
</file>