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4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3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7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2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D909-28EA-4943-A987-A1A5A2CD6CE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컨셉 원화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1" y="1041759"/>
            <a:ext cx="9891251" cy="55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크리처</a:t>
            </a:r>
            <a:r>
              <a:rPr lang="ko-KR" altLang="en-US" dirty="0" smtClean="0"/>
              <a:t> 모델링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" y="894275"/>
            <a:ext cx="2499370" cy="21406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05" y="103453"/>
            <a:ext cx="3014782" cy="3038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77" y="894274"/>
            <a:ext cx="2902133" cy="2140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" y="3034974"/>
            <a:ext cx="4448982" cy="2570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73" y="2968333"/>
            <a:ext cx="4120053" cy="26370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26" y="3141650"/>
            <a:ext cx="4627003" cy="29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크리처</a:t>
            </a:r>
            <a:r>
              <a:rPr lang="ko-KR" altLang="en-US" dirty="0"/>
              <a:t> </a:t>
            </a:r>
            <a:r>
              <a:rPr lang="ko-KR" altLang="en-US" dirty="0" smtClean="0"/>
              <a:t>보스 모델링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041759"/>
            <a:ext cx="4493699" cy="4020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95" y="1041759"/>
            <a:ext cx="3973740" cy="4035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08" y="1041759"/>
            <a:ext cx="3730624" cy="40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오브젝트 모델링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" y="862809"/>
            <a:ext cx="5092286" cy="25310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16" y="862809"/>
            <a:ext cx="6427839" cy="3959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6" y="3546604"/>
            <a:ext cx="4778682" cy="27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 컨셉 원화</vt:lpstr>
      <vt:lpstr>3D 크리처 모델링</vt:lpstr>
      <vt:lpstr>3D 크리처 보스 모델링</vt:lpstr>
      <vt:lpstr>3D 오브젝트 모델링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2019-04-15T06:11:15Z</dcterms:created>
  <dcterms:modified xsi:type="dcterms:W3CDTF">2019-04-15T07:12:09Z</dcterms:modified>
</cp:coreProperties>
</file>