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5869-8941-4E11-A446-FAA7CE164A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4757-614A-46A0-99AE-F20ECF1AA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6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5869-8941-4E11-A446-FAA7CE164A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4757-614A-46A0-99AE-F20ECF1AA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9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5869-8941-4E11-A446-FAA7CE164A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4757-614A-46A0-99AE-F20ECF1AA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0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5869-8941-4E11-A446-FAA7CE164A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4757-614A-46A0-99AE-F20ECF1AA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5869-8941-4E11-A446-FAA7CE164A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4757-614A-46A0-99AE-F20ECF1AA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2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5869-8941-4E11-A446-FAA7CE164A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4757-614A-46A0-99AE-F20ECF1AA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3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5869-8941-4E11-A446-FAA7CE164A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4757-614A-46A0-99AE-F20ECF1AA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5869-8941-4E11-A446-FAA7CE164A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4757-614A-46A0-99AE-F20ECF1AA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1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5869-8941-4E11-A446-FAA7CE164A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4757-614A-46A0-99AE-F20ECF1AA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4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5869-8941-4E11-A446-FAA7CE164A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4757-614A-46A0-99AE-F20ECF1AA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5869-8941-4E11-A446-FAA7CE164A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4757-614A-46A0-99AE-F20ECF1AA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5869-8941-4E11-A446-FAA7CE164A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4757-614A-46A0-99AE-F20ECF1AA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2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23207" y="133005"/>
            <a:ext cx="10588344" cy="6625242"/>
            <a:chOff x="199506" y="133005"/>
            <a:chExt cx="9617824" cy="60179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506" y="133005"/>
              <a:ext cx="2942705" cy="285584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2211" y="133005"/>
              <a:ext cx="3732414" cy="286035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4625" y="133006"/>
              <a:ext cx="2942705" cy="285584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07" y="2988853"/>
              <a:ext cx="4422370" cy="316212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21878" y="2988853"/>
              <a:ext cx="3416530" cy="3159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29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887884" cy="28919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131" y="3516284"/>
            <a:ext cx="10457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메달리기</a:t>
            </a:r>
            <a:r>
              <a:rPr lang="ko-KR" altLang="en-US" dirty="0" smtClean="0"/>
              <a:t> 룰 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몬스터 시스템 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사다리 룰 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조작 시스템 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외줄타기 룰 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스테이지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방 제작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스테이지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멥</a:t>
            </a:r>
            <a:r>
              <a:rPr lang="ko-KR" altLang="en-US" dirty="0" smtClean="0"/>
              <a:t> 초안 제작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이펙트 리스트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애니메이션 리스트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컨셉 기획서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45825" y="742603"/>
            <a:ext cx="704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201313140_</a:t>
            </a:r>
            <a:r>
              <a:rPr lang="ko-KR" altLang="en-US" dirty="0" err="1" smtClean="0"/>
              <a:t>강동민</a:t>
            </a:r>
            <a:r>
              <a:rPr lang="en-US" altLang="ko-KR" dirty="0" smtClean="0"/>
              <a:t>_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8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2019-04-15T06:09:51Z</dcterms:created>
  <dcterms:modified xsi:type="dcterms:W3CDTF">2019-04-15T06:50:30Z</dcterms:modified>
</cp:coreProperties>
</file>