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7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4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2873-2BA3-4BF5-8648-30FD9D5438CC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08F7-C83F-4842-9C75-5445B42C7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3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812997" y="976028"/>
            <a:ext cx="3200005" cy="4905943"/>
            <a:chOff x="0" y="0"/>
            <a:chExt cx="3200005" cy="4905943"/>
          </a:xfrm>
        </p:grpSpPr>
        <p:sp>
          <p:nvSpPr>
            <p:cNvPr id="14" name="직사각형 13"/>
            <p:cNvSpPr/>
            <p:nvPr/>
          </p:nvSpPr>
          <p:spPr>
            <a:xfrm>
              <a:off x="1139580" y="978885"/>
              <a:ext cx="1929192" cy="3913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11935" y="1281905"/>
              <a:ext cx="849868" cy="5767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89902" y="688227"/>
              <a:ext cx="2210103" cy="42041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1736457"/>
              <a:ext cx="894652" cy="31694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stCxn id="19" idx="2"/>
            </p:cNvCxnSpPr>
            <p:nvPr/>
          </p:nvCxnSpPr>
          <p:spPr>
            <a:xfrm flipH="1">
              <a:off x="1568606" y="426912"/>
              <a:ext cx="208304" cy="2118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"/>
            <p:cNvSpPr txBox="1"/>
            <p:nvPr/>
          </p:nvSpPr>
          <p:spPr>
            <a:xfrm>
              <a:off x="1234420" y="0"/>
              <a:ext cx="1084979" cy="42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충돌 범위</a:t>
              </a:r>
            </a:p>
          </p:txBody>
        </p:sp>
        <p:sp>
          <p:nvSpPr>
            <p:cNvPr id="20" name="TextBox 10"/>
            <p:cNvSpPr txBox="1"/>
            <p:nvPr/>
          </p:nvSpPr>
          <p:spPr>
            <a:xfrm>
              <a:off x="47283" y="2861457"/>
              <a:ext cx="81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캐릭터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28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메이플스토리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kangilgu</dc:creator>
  <cp:lastModifiedBy>kangilgu</cp:lastModifiedBy>
  <cp:revision>2</cp:revision>
  <dcterms:created xsi:type="dcterms:W3CDTF">2018-12-02T10:10:31Z</dcterms:created>
  <dcterms:modified xsi:type="dcterms:W3CDTF">2018-12-02T13:29:48Z</dcterms:modified>
</cp:coreProperties>
</file>