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6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5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1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5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8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7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206E-33B0-4673-B049-B59DBAB516BF}" type="datetimeFigureOut">
              <a:rPr lang="ko-KR" altLang="en-US" smtClean="0"/>
              <a:t>2019-01-06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454B-6A67-481B-BAE2-3B5BFE36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afeptthumb-phinf.pstatic.net/MjAxODEyMDVfMTYw/MDAxNTQzOTk2NzcyMjM1.uKOVoDSprLj0YMzJaE20IvnjVtGZCW9jpTz6eryY3T8g.OZS68FA9MgeB49tRRbb2L2AgYb4hIRD2IK8aGb0ohtsg.PNG.ck_tmddus/14.PNG?type=w74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2"/>
          <a:stretch/>
        </p:blipFill>
        <p:spPr bwMode="auto">
          <a:xfrm>
            <a:off x="10110015" y="1889769"/>
            <a:ext cx="3242860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110015" y="45434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조합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7646" y="337197"/>
            <a:ext cx="9490051" cy="5511667"/>
            <a:chOff x="197646" y="337197"/>
            <a:chExt cx="9490051" cy="5511667"/>
          </a:xfrm>
        </p:grpSpPr>
        <p:grpSp>
          <p:nvGrpSpPr>
            <p:cNvPr id="40" name="그룹 39"/>
            <p:cNvGrpSpPr/>
            <p:nvPr/>
          </p:nvGrpSpPr>
          <p:grpSpPr>
            <a:xfrm>
              <a:off x="304799" y="469556"/>
              <a:ext cx="9382898" cy="5379308"/>
              <a:chOff x="304799" y="469556"/>
              <a:chExt cx="9382898" cy="537930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304799" y="469556"/>
                <a:ext cx="9382898" cy="53793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64457" y="691782"/>
                <a:ext cx="3955031" cy="493485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579146" y="1089686"/>
                <a:ext cx="4971255" cy="229168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567965" y="3575024"/>
                <a:ext cx="4971255" cy="20516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64457" y="691781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1훈하얀고양이 R" panose="02020603020101020101" pitchFamily="18" charset="-127"/>
                    <a:ea typeface="1훈하얀고양이 R" panose="02020603020101020101" pitchFamily="18" charset="-127"/>
                  </a:rPr>
                  <a:t>캐릭터 정보 표기</a:t>
                </a:r>
                <a:endParaRPr lang="ko-KR" altLang="en-US" dirty="0">
                  <a:latin typeface="1훈하얀고양이 R" panose="02020603020101020101" pitchFamily="18" charset="-127"/>
                  <a:ea typeface="1훈하얀고양이 R" panose="0202060302010102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9146" y="3522625"/>
                <a:ext cx="920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1훈하얀고양이 R" panose="02020603020101020101" pitchFamily="18" charset="-127"/>
                    <a:ea typeface="1훈하얀고양이 R" panose="02020603020101020101" pitchFamily="18" charset="-127"/>
                  </a:rPr>
                  <a:t>보유 아이템</a:t>
                </a:r>
                <a:endParaRPr lang="ko-KR" altLang="en-US" dirty="0">
                  <a:latin typeface="1훈하얀고양이 R" panose="02020603020101020101" pitchFamily="18" charset="-127"/>
                  <a:ea typeface="1훈하얀고양이 R" panose="02020603020101020101" pitchFamily="18" charset="-127"/>
                </a:endParaRPr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4579146" y="686094"/>
                <a:ext cx="647700" cy="355600"/>
              </a:xfrm>
              <a:prstGeom prst="round2Same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  <a:latin typeface="1훈하얀고양이 R" panose="02020603020101020101" pitchFamily="18" charset="-127"/>
                    <a:ea typeface="1훈하얀고양이 R" panose="02020603020101020101" pitchFamily="18" charset="-127"/>
                  </a:rPr>
                  <a:t>소비</a:t>
                </a:r>
                <a:endParaRPr lang="ko-KR" altLang="en-US" sz="2000" dirty="0">
                  <a:solidFill>
                    <a:schemeClr val="tx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endParaRPr>
              </a:p>
            </p:txBody>
          </p:sp>
          <p:sp>
            <p:nvSpPr>
              <p:cNvPr id="13" name="양쪽 모서리가 둥근 사각형 12"/>
              <p:cNvSpPr/>
              <p:nvPr/>
            </p:nvSpPr>
            <p:spPr>
              <a:xfrm>
                <a:off x="5226846" y="686094"/>
                <a:ext cx="647700" cy="355600"/>
              </a:xfrm>
              <a:prstGeom prst="round2Same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chemeClr val="tx1"/>
                    </a:solidFill>
                    <a:latin typeface="1훈하얀고양이 R" panose="02020603020101020101" pitchFamily="18" charset="-127"/>
                    <a:ea typeface="1훈하얀고양이 R" panose="02020603020101020101" pitchFamily="18" charset="-127"/>
                  </a:rPr>
                  <a:t>장비</a:t>
                </a:r>
                <a:endParaRPr lang="ko-KR" altLang="en-US" sz="2000" dirty="0">
                  <a:solidFill>
                    <a:schemeClr val="tx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791450" y="1089686"/>
                <a:ext cx="1758951" cy="229168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848018" y="1210475"/>
                <a:ext cx="1494522" cy="3681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848018" y="1626626"/>
                <a:ext cx="1494522" cy="3681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848018" y="2042777"/>
                <a:ext cx="1494522" cy="3681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848018" y="2471374"/>
                <a:ext cx="1494522" cy="3681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848018" y="2899971"/>
                <a:ext cx="1494522" cy="3681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694336" y="2161735"/>
                <a:ext cx="707938" cy="61927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677922" y="1229525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720566" y="3900518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604750" y="3900518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488934" y="3900518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369362" y="3900518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246427" y="3900518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720566" y="4701026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604750" y="4701026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488934" y="4701026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369362" y="4701026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246427" y="4701026"/>
                <a:ext cx="785408" cy="687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802944" y="2161735"/>
                <a:ext cx="707938" cy="61927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6908224" y="2161735"/>
                <a:ext cx="707938" cy="61927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 flipH="1">
                <a:off x="9429750" y="1229525"/>
                <a:ext cx="53398" cy="205765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461048" y="1228648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1훈하얀고양이 R" panose="02020603020101020101" pitchFamily="18" charset="-127"/>
                    <a:ea typeface="1훈하얀고양이 R" panose="02020603020101020101" pitchFamily="18" charset="-127"/>
                  </a:rPr>
                  <a:t>명칭</a:t>
                </a:r>
                <a:endParaRPr lang="ko-KR" altLang="en-US" dirty="0">
                  <a:latin typeface="1훈하얀고양이 R" panose="02020603020101020101" pitchFamily="18" charset="-127"/>
                  <a:ea typeface="1훈하얀고양이 R" panose="0202060302010102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61048" y="154573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1훈하얀고양이 R" panose="02020603020101020101" pitchFamily="18" charset="-127"/>
                    <a:ea typeface="1훈하얀고양이 R" panose="02020603020101020101" pitchFamily="18" charset="-127"/>
                  </a:rPr>
                  <a:t>내용</a:t>
                </a:r>
                <a:endParaRPr lang="ko-KR" altLang="en-US" dirty="0">
                  <a:latin typeface="1훈하얀고양이 R" panose="02020603020101020101" pitchFamily="18" charset="-127"/>
                  <a:ea typeface="1훈하얀고양이 R" panose="02020603020101020101" pitchFamily="18" charset="-127"/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4543077" y="639008"/>
              <a:ext cx="1396388" cy="4868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7203" y="561097"/>
              <a:ext cx="4071985" cy="51443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197646" y="337197"/>
              <a:ext cx="399115" cy="39911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775976" y="389204"/>
              <a:ext cx="399115" cy="39911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771489" y="1158875"/>
              <a:ext cx="1616315" cy="21712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25205" y="1187539"/>
              <a:ext cx="880769" cy="802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631555" y="2086798"/>
              <a:ext cx="3085517" cy="802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631555" y="3858385"/>
              <a:ext cx="4483870" cy="16375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7529524" y="926349"/>
              <a:ext cx="399115" cy="39911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604350" y="1622034"/>
              <a:ext cx="399115" cy="39911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4494778" y="2695124"/>
              <a:ext cx="399115" cy="39911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8907874" y="3707291"/>
              <a:ext cx="399115" cy="39911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6</a:t>
              </a:r>
              <a:endParaRPr lang="ko-KR" altLang="en-US" dirty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14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9768" y="54794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예시 자료</a:t>
            </a:r>
            <a:endParaRPr lang="ko-KR" altLang="en-US" dirty="0">
              <a:latin typeface="1훈하얀고양이 R" panose="02020603020101020101" pitchFamily="18" charset="-127"/>
              <a:ea typeface="1훈하얀고양이 R" panose="0202060302010102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17181" y="937774"/>
            <a:ext cx="5181350" cy="2385934"/>
            <a:chOff x="217181" y="937774"/>
            <a:chExt cx="5181350" cy="2385934"/>
          </a:xfrm>
        </p:grpSpPr>
        <p:sp>
          <p:nvSpPr>
            <p:cNvPr id="4" name="직사각형 3"/>
            <p:cNvSpPr/>
            <p:nvPr/>
          </p:nvSpPr>
          <p:spPr>
            <a:xfrm>
              <a:off x="427276" y="1032021"/>
              <a:ext cx="4971255" cy="22916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39580" y="1032021"/>
              <a:ext cx="1758951" cy="22916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96148" y="1152810"/>
              <a:ext cx="1494522" cy="36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96148" y="1568961"/>
              <a:ext cx="1494522" cy="36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96148" y="1985112"/>
              <a:ext cx="1494522" cy="36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96148" y="2413709"/>
              <a:ext cx="1494522" cy="36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96148" y="2842306"/>
              <a:ext cx="1494522" cy="368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42466" y="2104070"/>
              <a:ext cx="707938" cy="6192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6052" y="1171860"/>
              <a:ext cx="785408" cy="6870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51074" y="2104070"/>
              <a:ext cx="707938" cy="6192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56354" y="2104070"/>
              <a:ext cx="707938" cy="6192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09178" y="1170983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조합</a:t>
              </a:r>
              <a:r>
                <a:rPr lang="en-US" altLang="ko-KR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1</a:t>
              </a:r>
              <a:endParaRPr lang="ko-KR" altLang="en-US" dirty="0"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09178" y="1488069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내용</a:t>
              </a:r>
              <a:endParaRPr lang="ko-KR" altLang="en-US" dirty="0"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5277880" y="1171860"/>
              <a:ext cx="53398" cy="20576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8792" y="1142256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조합 </a:t>
              </a:r>
              <a:r>
                <a:rPr lang="en-US" altLang="ko-KR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1</a:t>
              </a:r>
              <a:endParaRPr lang="ko-KR" altLang="en-US" dirty="0"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8792" y="1559580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조합 </a:t>
              </a:r>
              <a:r>
                <a:rPr lang="en-US" altLang="ko-KR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2</a:t>
              </a:r>
              <a:endParaRPr lang="ko-KR" altLang="en-US" dirty="0"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08792" y="1983939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조합 </a:t>
              </a:r>
              <a:r>
                <a:rPr lang="en-US" altLang="ko-KR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3</a:t>
              </a:r>
              <a:endParaRPr lang="ko-KR" altLang="en-US" dirty="0"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07633" y="241253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조합 </a:t>
              </a:r>
              <a:r>
                <a:rPr lang="en-US" altLang="ko-KR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4</a:t>
              </a:r>
              <a:endParaRPr lang="ko-KR" altLang="en-US" dirty="0"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06474" y="2841133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조합 </a:t>
              </a:r>
              <a:r>
                <a:rPr lang="en-US" altLang="ko-KR" dirty="0" smtClean="0"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5</a:t>
              </a:r>
              <a:endParaRPr lang="ko-KR" altLang="en-US" dirty="0"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4837" y="1119599"/>
              <a:ext cx="892644" cy="8093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2378" y="2031821"/>
              <a:ext cx="826800" cy="7500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643" y="2031821"/>
              <a:ext cx="826800" cy="7500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01934" y="2031821"/>
              <a:ext cx="826800" cy="7500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46981" y="937774"/>
              <a:ext cx="399115" cy="39911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17181" y="1978939"/>
              <a:ext cx="399115" cy="39911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791555" y="1137331"/>
              <a:ext cx="399115" cy="39911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1훈하얀고양이 R" panose="02020603020101020101" pitchFamily="18" charset="-127"/>
                  <a:ea typeface="1훈하얀고양이 R" panose="02020603020101020101" pitchFamily="18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62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34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1훈하얀고양이 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kangilgu</dc:creator>
  <cp:lastModifiedBy>kangilgu</cp:lastModifiedBy>
  <cp:revision>10</cp:revision>
  <dcterms:created xsi:type="dcterms:W3CDTF">2019-01-01T13:55:01Z</dcterms:created>
  <dcterms:modified xsi:type="dcterms:W3CDTF">2019-01-06T10:28:56Z</dcterms:modified>
</cp:coreProperties>
</file>