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59" r:id="rId6"/>
    <p:sldId id="260" r:id="rId7"/>
    <p:sldId id="266" r:id="rId8"/>
    <p:sldId id="25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1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28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64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0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9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0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3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0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5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4371-5549-438E-BA25-642F5DD699A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5A52-2BB2-4034-9F32-D815BDE4B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1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79590"/>
            <a:ext cx="9474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투리디</a:t>
            </a:r>
            <a:r>
              <a:rPr lang="ko-KR" altLang="en-US" sz="8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팀 </a:t>
            </a:r>
            <a:r>
              <a:rPr lang="ko-KR" altLang="en-US" sz="80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r>
              <a:rPr lang="ko-KR" altLang="en-US" sz="8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기획</a:t>
            </a:r>
            <a:endParaRPr lang="ko-KR" altLang="en-US" sz="8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9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5330" y="1211198"/>
            <a:ext cx="5621867" cy="20791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5330" y="164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330" y="534089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아이템 조합</a:t>
            </a:r>
            <a:endParaRPr lang="ko-KR" altLang="en-US" sz="1400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9917" y="1795399"/>
            <a:ext cx="1024467" cy="10244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64117" y="1795399"/>
            <a:ext cx="1024467" cy="10244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86335" y="212296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+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851" y="1795399"/>
            <a:ext cx="1024467" cy="10244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89737" y="21229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=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5330" y="3383934"/>
            <a:ext cx="5621867" cy="127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5330" y="4745344"/>
            <a:ext cx="5621867" cy="127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3094" y="3506700"/>
            <a:ext cx="1024467" cy="10244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76354" y="182972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재료 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0554" y="182972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재료 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533" y="182972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조합 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8933" y="1211198"/>
            <a:ext cx="57454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지정된 조합 식을 사용해서 아이템을 조합</a:t>
            </a:r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조합을 통해서 더 상위의 아이템을 획득 할 수 있음</a:t>
            </a:r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아이템의 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종류에는 재료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소비 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 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장비</a:t>
            </a:r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재료 아이템을 통해서도 회복이 가능하나 조합 한 것이</a:t>
            </a:r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효율이 더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좋다의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형태</a:t>
            </a:r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325" y="386653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조합 아이템 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094" y="1306509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조합 아이템 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64117" y="383426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아이템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효과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5" y="2790825"/>
            <a:ext cx="3877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문서 끝 </a:t>
            </a:r>
            <a:endParaRPr lang="ko-KR" altLang="en-US" sz="8000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4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3706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문서 개요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600" y="889000"/>
            <a:ext cx="6037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게임의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컨셉과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그래픽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컨셉에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대한 내용을 설명합니다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구체적인 시스템 문서를 포함하고 있지 않습니다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게임의 목표에 대해 설명합니다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게임의 플레이 방법에 대한 간략한 설명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320292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개요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13245"/>
              </p:ext>
            </p:extLst>
          </p:nvPr>
        </p:nvGraphicFramePr>
        <p:xfrm>
          <a:off x="317500" y="3786716"/>
          <a:ext cx="73501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550"/>
                <a:gridCol w="57435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제목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미정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장르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로그라이크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특징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랜덤으로 등장하는 아이템과 필드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/ </a:t>
                      </a:r>
                      <a:r>
                        <a:rPr lang="ko-KR" altLang="en-US" baseline="0" dirty="0" err="1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스텟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성장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게임 플랫폼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Pc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0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0" y="164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30" y="47253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배경 스토리</a:t>
            </a:r>
            <a:endParaRPr lang="ko-KR" altLang="en-US" sz="1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30" y="1026532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정신을 차려보니 열차 안에서 눈을 뜬 주인공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1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30" y="164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330" y="47253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배경 </a:t>
            </a:r>
            <a:r>
              <a:rPr lang="ko-KR" altLang="en-US" sz="14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sz="1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3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1591" y="492895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주인공 </a:t>
            </a:r>
            <a:r>
              <a:rPr lang="ko-KR" altLang="en-US" sz="14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sz="1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30" y="164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672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591" y="492895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주인공 </a:t>
            </a:r>
            <a:r>
              <a:rPr lang="ko-KR" altLang="en-US" sz="14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sz="1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30" y="164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그래픽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1" t="11030" r="50205" b="654"/>
          <a:stretch/>
        </p:blipFill>
        <p:spPr>
          <a:xfrm>
            <a:off x="247134" y="930876"/>
            <a:ext cx="2792627" cy="532988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58675"/>
              </p:ext>
            </p:extLst>
          </p:nvPr>
        </p:nvGraphicFramePr>
        <p:xfrm>
          <a:off x="3682827" y="1214921"/>
          <a:ext cx="5648771" cy="2214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361"/>
                <a:gridCol w="4902410"/>
              </a:tblGrid>
              <a:tr h="502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이름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12112" marR="12112" marT="121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12112" marR="12112" marT="121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4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나이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12112" marR="12112" marT="121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12112" marR="12112" marT="121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4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키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12112" marR="12112" marT="121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170</a:t>
                      </a:r>
                      <a:r>
                        <a:rPr lang="ko-KR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　</a:t>
                      </a:r>
                      <a:endParaRPr lang="ko-KR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12112" marR="12112" marT="121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1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특징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12112" marR="12112" marT="121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 smtClean="0"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은발에 </a:t>
                      </a:r>
                      <a:r>
                        <a:rPr lang="ko-KR" altLang="en-US" sz="2000" u="none" strike="noStrike" dirty="0" smtClean="0"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미소녀임</a:t>
                      </a:r>
                      <a:endParaRPr lang="en-US" altLang="ko-KR" sz="2000" u="none" strike="noStrike" dirty="0" smtClean="0"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12112" marR="12112" marT="121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82828" y="3524395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주인공 배경 스토리</a:t>
            </a:r>
            <a:endParaRPr lang="ko-KR" altLang="en-US" sz="1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1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30" y="16475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목표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7867" y="2252133"/>
            <a:ext cx="6206067" cy="31665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86600" y="2252133"/>
            <a:ext cx="4910667" cy="31665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71168" y="3302000"/>
            <a:ext cx="160866" cy="19388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5" y="3302000"/>
            <a:ext cx="866774" cy="19388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21445" y="3302000"/>
            <a:ext cx="866774" cy="19388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04686" y="3302000"/>
            <a:ext cx="866774" cy="19388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87927" y="3302000"/>
            <a:ext cx="866774" cy="19388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62005" y="5528733"/>
            <a:ext cx="629712" cy="629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55805" y="5528733"/>
            <a:ext cx="629712" cy="629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49605" y="5528733"/>
            <a:ext cx="629712" cy="629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343405" y="5528733"/>
            <a:ext cx="629712" cy="629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537205" y="5528733"/>
            <a:ext cx="629712" cy="629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32932" y="5664199"/>
            <a:ext cx="1227666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269065" y="5731933"/>
            <a:ext cx="1267886" cy="1693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536951" y="5731933"/>
            <a:ext cx="1212847" cy="160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4758265" y="5664199"/>
            <a:ext cx="1151467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867" y="160972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번 칸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160972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번 칸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66959" y="5314950"/>
            <a:ext cx="446616" cy="1037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340463" y="5528733"/>
            <a:ext cx="629712" cy="629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34263" y="5528733"/>
            <a:ext cx="629712" cy="629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728063" y="5528733"/>
            <a:ext cx="629712" cy="629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921863" y="5528733"/>
            <a:ext cx="629712" cy="629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7611390" y="5664199"/>
            <a:ext cx="1227666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8847523" y="5731933"/>
            <a:ext cx="1267886" cy="1693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115409" y="5731933"/>
            <a:ext cx="1212847" cy="160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645795" y="3302000"/>
            <a:ext cx="866774" cy="19388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105235" y="3302000"/>
            <a:ext cx="866774" cy="19388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88476" y="3302000"/>
            <a:ext cx="866774" cy="19388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1" t="11030" r="50205" b="654"/>
          <a:stretch/>
        </p:blipFill>
        <p:spPr>
          <a:xfrm>
            <a:off x="1274638" y="3654444"/>
            <a:ext cx="781307" cy="149116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5330" y="701867"/>
            <a:ext cx="764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칸을 조사해서 아이템을 획득 하고 캐릭터를 성장 시켜 열차를 탈출한다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5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0" y="164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30" y="53408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랜덤 필드</a:t>
            </a:r>
            <a:endParaRPr lang="ko-KR" altLang="en-US" sz="1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30" y="1228066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필드의 종류</a:t>
            </a:r>
            <a:endParaRPr lang="ko-KR" altLang="en-US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정육면체 6"/>
          <p:cNvSpPr/>
          <p:nvPr/>
        </p:nvSpPr>
        <p:spPr>
          <a:xfrm rot="1340641">
            <a:off x="660350" y="2428117"/>
            <a:ext cx="3067783" cy="1239685"/>
          </a:xfrm>
          <a:prstGeom prst="cube">
            <a:avLst>
              <a:gd name="adj" fmla="val 9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정육면체 8"/>
          <p:cNvSpPr/>
          <p:nvPr/>
        </p:nvSpPr>
        <p:spPr>
          <a:xfrm rot="1340641">
            <a:off x="4556074" y="2428116"/>
            <a:ext cx="3067783" cy="1239685"/>
          </a:xfrm>
          <a:prstGeom prst="cube">
            <a:avLst>
              <a:gd name="adj" fmla="val 9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정육면체 9"/>
          <p:cNvSpPr/>
          <p:nvPr/>
        </p:nvSpPr>
        <p:spPr>
          <a:xfrm rot="1340641">
            <a:off x="8451799" y="2428117"/>
            <a:ext cx="3067783" cy="1239685"/>
          </a:xfrm>
          <a:prstGeom prst="cube">
            <a:avLst>
              <a:gd name="adj" fmla="val 98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5091" y="37859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전투 필드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90815" y="378598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보스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_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전투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1351" y="37859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파밍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필드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65382" y="2277721"/>
            <a:ext cx="421215" cy="667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22139" y="2096489"/>
            <a:ext cx="535654" cy="848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17863" y="2096489"/>
            <a:ext cx="535654" cy="848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18398" y="1956445"/>
            <a:ext cx="421215" cy="667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49057" y="2458953"/>
            <a:ext cx="421215" cy="667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60678"/>
              </p:ext>
            </p:extLst>
          </p:nvPr>
        </p:nvGraphicFramePr>
        <p:xfrm>
          <a:off x="321275" y="4628405"/>
          <a:ext cx="7710616" cy="1866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374"/>
                <a:gridCol w="4429745"/>
                <a:gridCol w="2372497"/>
              </a:tblGrid>
              <a:tr h="4667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명칭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667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파밍</a:t>
                      </a:r>
                      <a:r>
                        <a:rPr lang="ko-KR" altLang="en-US" sz="1100" b="1" u="none" strike="noStrike" dirty="0"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필드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아이템을 보관하고 있는 오브젝트만 출현하는 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아이템 획득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7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전투 필드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몬스터가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출현하는 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7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보스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_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전투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보스 </a:t>
                      </a:r>
                      <a:r>
                        <a:rPr lang="ko-KR" alt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몬스터가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출현하는 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다음 칸으로 이동 활성화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1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330" y="1647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컨셉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330" y="534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성장</a:t>
            </a:r>
            <a:endParaRPr lang="en-US" altLang="ko-KR" dirty="0" smtClean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30" y="1022736"/>
            <a:ext cx="66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랜덤으로 출현하는 아이템과 아이템의 활용을 위한 성장 시스템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30" y="1392068"/>
            <a:ext cx="621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증가하는 </a:t>
            </a:r>
            <a:r>
              <a:rPr lang="ko-KR" altLang="en-US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스텟을</a:t>
            </a:r>
            <a:r>
              <a:rPr lang="ko-KR" altLang="en-US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통해서 캐릭터가 강해진다는 느낌을 준다</a:t>
            </a:r>
            <a:r>
              <a:rPr lang="en-US" altLang="ko-KR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72347"/>
              </p:ext>
            </p:extLst>
          </p:nvPr>
        </p:nvGraphicFramePr>
        <p:xfrm>
          <a:off x="115330" y="2087592"/>
          <a:ext cx="10133570" cy="1866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2057"/>
                <a:gridCol w="5575888"/>
                <a:gridCol w="3095625"/>
              </a:tblGrid>
              <a:tr h="4667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명칭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내용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비고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667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STR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직접적으로 </a:t>
                      </a:r>
                      <a:r>
                        <a:rPr lang="ko-KR" alt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데미지를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결정하는 수치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STR</a:t>
                      </a:r>
                      <a:r>
                        <a:rPr lang="en-US" altLang="ko-KR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= </a:t>
                      </a:r>
                      <a:r>
                        <a:rPr lang="en-US" altLang="ko-KR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Dmg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7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정신력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정신력 수치가 증가 함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기본 정신력 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+ 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추가 </a:t>
                      </a:r>
                      <a:r>
                        <a:rPr lang="ko-KR" alt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스텟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값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7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Luk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아직 정확하게 안정해졌습니다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7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타이포_쌍문동 B" panose="02020803020101020101" pitchFamily="18" charset="-127"/>
            <a:ea typeface="타이포_쌍문동 B" panose="020208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251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kangilgu</cp:lastModifiedBy>
  <cp:revision>19</cp:revision>
  <dcterms:created xsi:type="dcterms:W3CDTF">2018-12-11T02:36:33Z</dcterms:created>
  <dcterms:modified xsi:type="dcterms:W3CDTF">2018-12-16T11:31:52Z</dcterms:modified>
</cp:coreProperties>
</file>