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28" r:id="rId4"/>
  </p:sldMasterIdLst>
  <p:notesMasterIdLst>
    <p:notesMasterId r:id="rId15"/>
  </p:notesMasterIdLst>
  <p:handoutMasterIdLst>
    <p:handoutMasterId r:id="rId16"/>
  </p:handoutMasterIdLst>
  <p:sldIdLst>
    <p:sldId id="422" r:id="rId5"/>
    <p:sldId id="426" r:id="rId6"/>
    <p:sldId id="425" r:id="rId7"/>
    <p:sldId id="427" r:id="rId8"/>
    <p:sldId id="432" r:id="rId9"/>
    <p:sldId id="428" r:id="rId10"/>
    <p:sldId id="429" r:id="rId11"/>
    <p:sldId id="430" r:id="rId12"/>
    <p:sldId id="431" r:id="rId13"/>
    <p:sldId id="433" r:id="rId1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25000"/>
      </a:spcAft>
      <a:buClr>
        <a:schemeClr val="tx1"/>
      </a:buClr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1pPr>
    <a:lvl2pPr marL="457200" algn="l" rtl="0" fontAlgn="base">
      <a:spcBef>
        <a:spcPct val="0"/>
      </a:spcBef>
      <a:spcAft>
        <a:spcPct val="25000"/>
      </a:spcAft>
      <a:buClr>
        <a:schemeClr val="tx1"/>
      </a:buClr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2pPr>
    <a:lvl3pPr marL="914400" algn="l" rtl="0" fontAlgn="base">
      <a:spcBef>
        <a:spcPct val="0"/>
      </a:spcBef>
      <a:spcAft>
        <a:spcPct val="25000"/>
      </a:spcAft>
      <a:buClr>
        <a:schemeClr val="tx1"/>
      </a:buClr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3pPr>
    <a:lvl4pPr marL="1371600" algn="l" rtl="0" fontAlgn="base">
      <a:spcBef>
        <a:spcPct val="0"/>
      </a:spcBef>
      <a:spcAft>
        <a:spcPct val="25000"/>
      </a:spcAft>
      <a:buClr>
        <a:schemeClr val="tx1"/>
      </a:buClr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4pPr>
    <a:lvl5pPr marL="1828800" algn="l" rtl="0" fontAlgn="base">
      <a:spcBef>
        <a:spcPct val="0"/>
      </a:spcBef>
      <a:spcAft>
        <a:spcPct val="25000"/>
      </a:spcAft>
      <a:buClr>
        <a:schemeClr val="tx1"/>
      </a:buClr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1" hangingPunct="1"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1" hangingPunct="1"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1" hangingPunct="1"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1" hangingPunct="1"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5172B3"/>
    <a:srgbClr val="FDC382"/>
    <a:srgbClr val="D8A57E"/>
    <a:srgbClr val="F9F9F7"/>
    <a:srgbClr val="A0CED6"/>
    <a:srgbClr val="F0F5F7"/>
    <a:srgbClr val="4F87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FA00C0-4F67-4987-95D9-A1EF1A198DE6}" v="653" dt="2021-04-26T06:51:41.7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59" autoAdjust="0"/>
    <p:restoredTop sz="96907" autoAdjust="0"/>
  </p:normalViewPr>
  <p:slideViewPr>
    <p:cSldViewPr>
      <p:cViewPr varScale="1">
        <p:scale>
          <a:sx n="115" d="100"/>
          <a:sy n="115" d="100"/>
        </p:scale>
        <p:origin x="80" y="1220"/>
      </p:cViewPr>
      <p:guideLst>
        <p:guide orient="horz" pos="2160"/>
        <p:guide pos="2880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yj" userId="8fab023b-01fb-4c1f-a0c0-d4222d190444" providerId="ADAL" clId="{A9FA00C0-4F67-4987-95D9-A1EF1A198DE6}"/>
    <pc:docChg chg="undo custSel addSld delSld modSld">
      <pc:chgData name="kimyj" userId="8fab023b-01fb-4c1f-a0c0-d4222d190444" providerId="ADAL" clId="{A9FA00C0-4F67-4987-95D9-A1EF1A198DE6}" dt="2021-04-26T06:51:41.721" v="3491"/>
      <pc:docMkLst>
        <pc:docMk/>
      </pc:docMkLst>
      <pc:sldChg chg="del">
        <pc:chgData name="kimyj" userId="8fab023b-01fb-4c1f-a0c0-d4222d190444" providerId="ADAL" clId="{A9FA00C0-4F67-4987-95D9-A1EF1A198DE6}" dt="2021-04-26T05:20:32.424" v="0" actId="47"/>
        <pc:sldMkLst>
          <pc:docMk/>
          <pc:sldMk cId="110658913" sldId="274"/>
        </pc:sldMkLst>
      </pc:sldChg>
      <pc:sldChg chg="del">
        <pc:chgData name="kimyj" userId="8fab023b-01fb-4c1f-a0c0-d4222d190444" providerId="ADAL" clId="{A9FA00C0-4F67-4987-95D9-A1EF1A198DE6}" dt="2021-04-26T05:20:32.424" v="0" actId="47"/>
        <pc:sldMkLst>
          <pc:docMk/>
          <pc:sldMk cId="1338903560" sldId="276"/>
        </pc:sldMkLst>
      </pc:sldChg>
      <pc:sldChg chg="del">
        <pc:chgData name="kimyj" userId="8fab023b-01fb-4c1f-a0c0-d4222d190444" providerId="ADAL" clId="{A9FA00C0-4F67-4987-95D9-A1EF1A198DE6}" dt="2021-04-26T05:20:32.424" v="0" actId="47"/>
        <pc:sldMkLst>
          <pc:docMk/>
          <pc:sldMk cId="3680474660" sldId="277"/>
        </pc:sldMkLst>
      </pc:sldChg>
      <pc:sldChg chg="modSp mod">
        <pc:chgData name="kimyj" userId="8fab023b-01fb-4c1f-a0c0-d4222d190444" providerId="ADAL" clId="{A9FA00C0-4F67-4987-95D9-A1EF1A198DE6}" dt="2021-04-26T05:20:40.765" v="21"/>
        <pc:sldMkLst>
          <pc:docMk/>
          <pc:sldMk cId="0" sldId="422"/>
        </pc:sldMkLst>
        <pc:spChg chg="mod">
          <ac:chgData name="kimyj" userId="8fab023b-01fb-4c1f-a0c0-d4222d190444" providerId="ADAL" clId="{A9FA00C0-4F67-4987-95D9-A1EF1A198DE6}" dt="2021-04-26T05:20:40.765" v="21"/>
          <ac:spMkLst>
            <pc:docMk/>
            <pc:sldMk cId="0" sldId="422"/>
            <ac:spMk id="3" creationId="{2CC8C32A-7A8C-460B-8017-7FAFD3A83836}"/>
          </ac:spMkLst>
        </pc:spChg>
      </pc:sldChg>
      <pc:sldChg chg="new del">
        <pc:chgData name="kimyj" userId="8fab023b-01fb-4c1f-a0c0-d4222d190444" providerId="ADAL" clId="{A9FA00C0-4F67-4987-95D9-A1EF1A198DE6}" dt="2021-04-26T06:06:46.786" v="2806" actId="47"/>
        <pc:sldMkLst>
          <pc:docMk/>
          <pc:sldMk cId="188147083" sldId="423"/>
        </pc:sldMkLst>
      </pc:sldChg>
      <pc:sldChg chg="addSp delSp modSp new mod modClrScheme chgLayout">
        <pc:chgData name="kimyj" userId="8fab023b-01fb-4c1f-a0c0-d4222d190444" providerId="ADAL" clId="{A9FA00C0-4F67-4987-95D9-A1EF1A198DE6}" dt="2021-04-26T05:28:07.552" v="91"/>
        <pc:sldMkLst>
          <pc:docMk/>
          <pc:sldMk cId="473266717" sldId="424"/>
        </pc:sldMkLst>
        <pc:spChg chg="del mod ord">
          <ac:chgData name="kimyj" userId="8fab023b-01fb-4c1f-a0c0-d4222d190444" providerId="ADAL" clId="{A9FA00C0-4F67-4987-95D9-A1EF1A198DE6}" dt="2021-04-26T05:21:03.049" v="24" actId="700"/>
          <ac:spMkLst>
            <pc:docMk/>
            <pc:sldMk cId="473266717" sldId="424"/>
            <ac:spMk id="2" creationId="{28CEAE53-0E8C-4A3E-9452-14A77E70E9B4}"/>
          </ac:spMkLst>
        </pc:spChg>
        <pc:spChg chg="del mod ord">
          <ac:chgData name="kimyj" userId="8fab023b-01fb-4c1f-a0c0-d4222d190444" providerId="ADAL" clId="{A9FA00C0-4F67-4987-95D9-A1EF1A198DE6}" dt="2021-04-26T05:21:03.049" v="24" actId="700"/>
          <ac:spMkLst>
            <pc:docMk/>
            <pc:sldMk cId="473266717" sldId="424"/>
            <ac:spMk id="3" creationId="{834F0E4A-938B-499B-8D3C-2C51FAB3F780}"/>
          </ac:spMkLst>
        </pc:spChg>
        <pc:spChg chg="add mod ord">
          <ac:chgData name="kimyj" userId="8fab023b-01fb-4c1f-a0c0-d4222d190444" providerId="ADAL" clId="{A9FA00C0-4F67-4987-95D9-A1EF1A198DE6}" dt="2021-04-26T05:24:22.671" v="61" actId="20577"/>
          <ac:spMkLst>
            <pc:docMk/>
            <pc:sldMk cId="473266717" sldId="424"/>
            <ac:spMk id="4" creationId="{53CDD64C-D3C1-4257-B06E-CAC731ECA93B}"/>
          </ac:spMkLst>
        </pc:spChg>
        <pc:spChg chg="add del mod ord">
          <ac:chgData name="kimyj" userId="8fab023b-01fb-4c1f-a0c0-d4222d190444" providerId="ADAL" clId="{A9FA00C0-4F67-4987-95D9-A1EF1A198DE6}" dt="2021-04-26T05:24:27.286" v="62"/>
          <ac:spMkLst>
            <pc:docMk/>
            <pc:sldMk cId="473266717" sldId="424"/>
            <ac:spMk id="5" creationId="{F1D0E217-EE9A-47F0-A099-EE30C069CD5C}"/>
          </ac:spMkLst>
        </pc:spChg>
        <pc:graphicFrameChg chg="add mod modGraphic">
          <ac:chgData name="kimyj" userId="8fab023b-01fb-4c1f-a0c0-d4222d190444" providerId="ADAL" clId="{A9FA00C0-4F67-4987-95D9-A1EF1A198DE6}" dt="2021-04-26T05:28:07.552" v="91"/>
          <ac:graphicFrameMkLst>
            <pc:docMk/>
            <pc:sldMk cId="473266717" sldId="424"/>
            <ac:graphicFrameMk id="6" creationId="{7D67B915-4A60-4F2D-B71D-87BDAB3947B6}"/>
          </ac:graphicFrameMkLst>
        </pc:graphicFrameChg>
      </pc:sldChg>
      <pc:sldChg chg="modSp new mod">
        <pc:chgData name="kimyj" userId="8fab023b-01fb-4c1f-a0c0-d4222d190444" providerId="ADAL" clId="{A9FA00C0-4F67-4987-95D9-A1EF1A198DE6}" dt="2021-04-26T05:34:49.629" v="1003" actId="15"/>
        <pc:sldMkLst>
          <pc:docMk/>
          <pc:sldMk cId="1036118451" sldId="425"/>
        </pc:sldMkLst>
        <pc:spChg chg="mod">
          <ac:chgData name="kimyj" userId="8fab023b-01fb-4c1f-a0c0-d4222d190444" providerId="ADAL" clId="{A9FA00C0-4F67-4987-95D9-A1EF1A198DE6}" dt="2021-04-26T05:29:56.205" v="394"/>
          <ac:spMkLst>
            <pc:docMk/>
            <pc:sldMk cId="1036118451" sldId="425"/>
            <ac:spMk id="2" creationId="{F6830C33-255F-4FD4-828E-3A8ABC97AB69}"/>
          </ac:spMkLst>
        </pc:spChg>
        <pc:spChg chg="mod">
          <ac:chgData name="kimyj" userId="8fab023b-01fb-4c1f-a0c0-d4222d190444" providerId="ADAL" clId="{A9FA00C0-4F67-4987-95D9-A1EF1A198DE6}" dt="2021-04-26T05:34:49.629" v="1003" actId="15"/>
          <ac:spMkLst>
            <pc:docMk/>
            <pc:sldMk cId="1036118451" sldId="425"/>
            <ac:spMk id="3" creationId="{4BC78D7E-3D90-4093-98F6-C8486058B1E3}"/>
          </ac:spMkLst>
        </pc:spChg>
      </pc:sldChg>
      <pc:sldChg chg="addSp delSp modSp new mod modClrScheme chgLayout">
        <pc:chgData name="kimyj" userId="8fab023b-01fb-4c1f-a0c0-d4222d190444" providerId="ADAL" clId="{A9FA00C0-4F67-4987-95D9-A1EF1A198DE6}" dt="2021-04-26T06:51:29.385" v="3459" actId="20577"/>
        <pc:sldMkLst>
          <pc:docMk/>
          <pc:sldMk cId="2120698867" sldId="426"/>
        </pc:sldMkLst>
        <pc:spChg chg="del">
          <ac:chgData name="kimyj" userId="8fab023b-01fb-4c1f-a0c0-d4222d190444" providerId="ADAL" clId="{A9FA00C0-4F67-4987-95D9-A1EF1A198DE6}" dt="2021-04-26T05:28:16.844" v="93" actId="700"/>
          <ac:spMkLst>
            <pc:docMk/>
            <pc:sldMk cId="2120698867" sldId="426"/>
            <ac:spMk id="2" creationId="{1BC762A0-E2A0-4933-A8FB-153575A940DA}"/>
          </ac:spMkLst>
        </pc:spChg>
        <pc:spChg chg="del mod ord">
          <ac:chgData name="kimyj" userId="8fab023b-01fb-4c1f-a0c0-d4222d190444" providerId="ADAL" clId="{A9FA00C0-4F67-4987-95D9-A1EF1A198DE6}" dt="2021-04-26T05:28:16.844" v="93" actId="700"/>
          <ac:spMkLst>
            <pc:docMk/>
            <pc:sldMk cId="2120698867" sldId="426"/>
            <ac:spMk id="3" creationId="{A0E26D83-2EE6-4C39-BA5C-9A3686831A47}"/>
          </ac:spMkLst>
        </pc:spChg>
        <pc:spChg chg="add del mod ord">
          <ac:chgData name="kimyj" userId="8fab023b-01fb-4c1f-a0c0-d4222d190444" providerId="ADAL" clId="{A9FA00C0-4F67-4987-95D9-A1EF1A198DE6}" dt="2021-04-26T05:28:23.499" v="94" actId="700"/>
          <ac:spMkLst>
            <pc:docMk/>
            <pc:sldMk cId="2120698867" sldId="426"/>
            <ac:spMk id="4" creationId="{A85DE057-88BA-458B-8148-1829B1ABBCCA}"/>
          </ac:spMkLst>
        </pc:spChg>
        <pc:spChg chg="add mod ord">
          <ac:chgData name="kimyj" userId="8fab023b-01fb-4c1f-a0c0-d4222d190444" providerId="ADAL" clId="{A9FA00C0-4F67-4987-95D9-A1EF1A198DE6}" dt="2021-04-26T05:28:27.346" v="101"/>
          <ac:spMkLst>
            <pc:docMk/>
            <pc:sldMk cId="2120698867" sldId="426"/>
            <ac:spMk id="5" creationId="{C383B414-6004-4C2D-B65E-83D827A1E079}"/>
          </ac:spMkLst>
        </pc:spChg>
        <pc:spChg chg="add mod ord">
          <ac:chgData name="kimyj" userId="8fab023b-01fb-4c1f-a0c0-d4222d190444" providerId="ADAL" clId="{A9FA00C0-4F67-4987-95D9-A1EF1A198DE6}" dt="2021-04-26T06:51:29.385" v="3459" actId="20577"/>
          <ac:spMkLst>
            <pc:docMk/>
            <pc:sldMk cId="2120698867" sldId="426"/>
            <ac:spMk id="6" creationId="{C93AC5E3-3FF6-4267-BFBA-26CF187120DF}"/>
          </ac:spMkLst>
        </pc:spChg>
      </pc:sldChg>
      <pc:sldChg chg="modSp new mod">
        <pc:chgData name="kimyj" userId="8fab023b-01fb-4c1f-a0c0-d4222d190444" providerId="ADAL" clId="{A9FA00C0-4F67-4987-95D9-A1EF1A198DE6}" dt="2021-04-26T06:51:41.721" v="3491"/>
        <pc:sldMkLst>
          <pc:docMk/>
          <pc:sldMk cId="452662569" sldId="427"/>
        </pc:sldMkLst>
        <pc:spChg chg="mod">
          <ac:chgData name="kimyj" userId="8fab023b-01fb-4c1f-a0c0-d4222d190444" providerId="ADAL" clId="{A9FA00C0-4F67-4987-95D9-A1EF1A198DE6}" dt="2021-04-26T05:30:09.607" v="433" actId="20577"/>
          <ac:spMkLst>
            <pc:docMk/>
            <pc:sldMk cId="452662569" sldId="427"/>
            <ac:spMk id="2" creationId="{7F6C0361-3D05-42E6-8F04-9308AB5C4416}"/>
          </ac:spMkLst>
        </pc:spChg>
        <pc:spChg chg="mod">
          <ac:chgData name="kimyj" userId="8fab023b-01fb-4c1f-a0c0-d4222d190444" providerId="ADAL" clId="{A9FA00C0-4F67-4987-95D9-A1EF1A198DE6}" dt="2021-04-26T06:51:41.721" v="3491"/>
          <ac:spMkLst>
            <pc:docMk/>
            <pc:sldMk cId="452662569" sldId="427"/>
            <ac:spMk id="3" creationId="{BE58C649-5290-456A-871C-4D6B7A4F46E7}"/>
          </ac:spMkLst>
        </pc:spChg>
      </pc:sldChg>
      <pc:sldChg chg="modSp add mod">
        <pc:chgData name="kimyj" userId="8fab023b-01fb-4c1f-a0c0-d4222d190444" providerId="ADAL" clId="{A9FA00C0-4F67-4987-95D9-A1EF1A198DE6}" dt="2021-04-26T06:06:41.433" v="2805"/>
        <pc:sldMkLst>
          <pc:docMk/>
          <pc:sldMk cId="2562288522" sldId="428"/>
        </pc:sldMkLst>
        <pc:spChg chg="mod">
          <ac:chgData name="kimyj" userId="8fab023b-01fb-4c1f-a0c0-d4222d190444" providerId="ADAL" clId="{A9FA00C0-4F67-4987-95D9-A1EF1A198DE6}" dt="2021-04-26T06:06:41.433" v="2805"/>
          <ac:spMkLst>
            <pc:docMk/>
            <pc:sldMk cId="2562288522" sldId="428"/>
            <ac:spMk id="3" creationId="{BE58C649-5290-456A-871C-4D6B7A4F46E7}"/>
          </ac:spMkLst>
        </pc:spChg>
      </pc:sldChg>
      <pc:sldChg chg="modSp add mod">
        <pc:chgData name="kimyj" userId="8fab023b-01fb-4c1f-a0c0-d4222d190444" providerId="ADAL" clId="{A9FA00C0-4F67-4987-95D9-A1EF1A198DE6}" dt="2021-04-26T06:51:18.853" v="3450" actId="20577"/>
        <pc:sldMkLst>
          <pc:docMk/>
          <pc:sldMk cId="77824810" sldId="429"/>
        </pc:sldMkLst>
        <pc:spChg chg="mod">
          <ac:chgData name="kimyj" userId="8fab023b-01fb-4c1f-a0c0-d4222d190444" providerId="ADAL" clId="{A9FA00C0-4F67-4987-95D9-A1EF1A198DE6}" dt="2021-04-26T06:51:18.853" v="3450" actId="20577"/>
          <ac:spMkLst>
            <pc:docMk/>
            <pc:sldMk cId="77824810" sldId="429"/>
            <ac:spMk id="3" creationId="{BE58C649-5290-456A-871C-4D6B7A4F46E7}"/>
          </ac:spMkLst>
        </pc:spChg>
      </pc:sldChg>
      <pc:sldChg chg="modSp add mod">
        <pc:chgData name="kimyj" userId="8fab023b-01fb-4c1f-a0c0-d4222d190444" providerId="ADAL" clId="{A9FA00C0-4F67-4987-95D9-A1EF1A198DE6}" dt="2021-04-26T05:57:14.679" v="2467"/>
        <pc:sldMkLst>
          <pc:docMk/>
          <pc:sldMk cId="4016688098" sldId="430"/>
        </pc:sldMkLst>
        <pc:spChg chg="mod">
          <ac:chgData name="kimyj" userId="8fab023b-01fb-4c1f-a0c0-d4222d190444" providerId="ADAL" clId="{A9FA00C0-4F67-4987-95D9-A1EF1A198DE6}" dt="2021-04-26T05:57:14.679" v="2467"/>
          <ac:spMkLst>
            <pc:docMk/>
            <pc:sldMk cId="4016688098" sldId="430"/>
            <ac:spMk id="3" creationId="{BE58C649-5290-456A-871C-4D6B7A4F46E7}"/>
          </ac:spMkLst>
        </pc:spChg>
      </pc:sldChg>
      <pc:sldChg chg="modSp add mod">
        <pc:chgData name="kimyj" userId="8fab023b-01fb-4c1f-a0c0-d4222d190444" providerId="ADAL" clId="{A9FA00C0-4F67-4987-95D9-A1EF1A198DE6}" dt="2021-04-26T06:05:47.363" v="2750"/>
        <pc:sldMkLst>
          <pc:docMk/>
          <pc:sldMk cId="2849175490" sldId="431"/>
        </pc:sldMkLst>
        <pc:spChg chg="mod">
          <ac:chgData name="kimyj" userId="8fab023b-01fb-4c1f-a0c0-d4222d190444" providerId="ADAL" clId="{A9FA00C0-4F67-4987-95D9-A1EF1A198DE6}" dt="2021-04-26T06:02:40.014" v="2513"/>
          <ac:spMkLst>
            <pc:docMk/>
            <pc:sldMk cId="2849175490" sldId="431"/>
            <ac:spMk id="2" creationId="{7F6C0361-3D05-42E6-8F04-9308AB5C4416}"/>
          </ac:spMkLst>
        </pc:spChg>
        <pc:spChg chg="mod">
          <ac:chgData name="kimyj" userId="8fab023b-01fb-4c1f-a0c0-d4222d190444" providerId="ADAL" clId="{A9FA00C0-4F67-4987-95D9-A1EF1A198DE6}" dt="2021-04-26T06:05:47.363" v="2750"/>
          <ac:spMkLst>
            <pc:docMk/>
            <pc:sldMk cId="2849175490" sldId="431"/>
            <ac:spMk id="3" creationId="{BE58C649-5290-456A-871C-4D6B7A4F46E7}"/>
          </ac:spMkLst>
        </pc:spChg>
      </pc:sldChg>
      <pc:sldChg chg="modSp add mod">
        <pc:chgData name="kimyj" userId="8fab023b-01fb-4c1f-a0c0-d4222d190444" providerId="ADAL" clId="{A9FA00C0-4F67-4987-95D9-A1EF1A198DE6}" dt="2021-04-26T06:44:26.549" v="3437"/>
        <pc:sldMkLst>
          <pc:docMk/>
          <pc:sldMk cId="2871410332" sldId="432"/>
        </pc:sldMkLst>
        <pc:spChg chg="mod">
          <ac:chgData name="kimyj" userId="8fab023b-01fb-4c1f-a0c0-d4222d190444" providerId="ADAL" clId="{A9FA00C0-4F67-4987-95D9-A1EF1A198DE6}" dt="2021-04-26T06:44:26.549" v="3437"/>
          <ac:spMkLst>
            <pc:docMk/>
            <pc:sldMk cId="2871410332" sldId="432"/>
            <ac:spMk id="3" creationId="{BE58C649-5290-456A-871C-4D6B7A4F46E7}"/>
          </ac:spMkLst>
        </pc:spChg>
      </pc:sldChg>
      <pc:sldChg chg="modSp new mod">
        <pc:chgData name="kimyj" userId="8fab023b-01fb-4c1f-a0c0-d4222d190444" providerId="ADAL" clId="{A9FA00C0-4F67-4987-95D9-A1EF1A198DE6}" dt="2021-04-26T06:48:29.740" v="3441"/>
        <pc:sldMkLst>
          <pc:docMk/>
          <pc:sldMk cId="1415362273" sldId="433"/>
        </pc:sldMkLst>
        <pc:spChg chg="mod">
          <ac:chgData name="kimyj" userId="8fab023b-01fb-4c1f-a0c0-d4222d190444" providerId="ADAL" clId="{A9FA00C0-4F67-4987-95D9-A1EF1A198DE6}" dt="2021-04-26T06:12:22.293" v="2851"/>
          <ac:spMkLst>
            <pc:docMk/>
            <pc:sldMk cId="1415362273" sldId="433"/>
            <ac:spMk id="2" creationId="{BD1022C9-3ADE-4634-B3D0-9BC4031809B7}"/>
          </ac:spMkLst>
        </pc:spChg>
        <pc:spChg chg="mod">
          <ac:chgData name="kimyj" userId="8fab023b-01fb-4c1f-a0c0-d4222d190444" providerId="ADAL" clId="{A9FA00C0-4F67-4987-95D9-A1EF1A198DE6}" dt="2021-04-26T06:48:29.740" v="3441"/>
          <ac:spMkLst>
            <pc:docMk/>
            <pc:sldMk cId="1415362273" sldId="433"/>
            <ac:spMk id="3" creationId="{7F67C37B-8EDC-4FFB-A8E1-05BFADC0D442}"/>
          </ac:spMkLst>
        </pc:spChg>
      </pc:sldChg>
      <pc:sldChg chg="del">
        <pc:chgData name="kimyj" userId="8fab023b-01fb-4c1f-a0c0-d4222d190444" providerId="ADAL" clId="{A9FA00C0-4F67-4987-95D9-A1EF1A198DE6}" dt="2021-04-26T05:20:32.424" v="0" actId="47"/>
        <pc:sldMkLst>
          <pc:docMk/>
          <pc:sldMk cId="1708856279" sldId="446"/>
        </pc:sldMkLst>
      </pc:sldChg>
      <pc:sldChg chg="del">
        <pc:chgData name="kimyj" userId="8fab023b-01fb-4c1f-a0c0-d4222d190444" providerId="ADAL" clId="{A9FA00C0-4F67-4987-95D9-A1EF1A198DE6}" dt="2021-04-26T05:20:32.424" v="0" actId="47"/>
        <pc:sldMkLst>
          <pc:docMk/>
          <pc:sldMk cId="2290727680" sldId="449"/>
        </pc:sldMkLst>
      </pc:sldChg>
      <pc:sldChg chg="del">
        <pc:chgData name="kimyj" userId="8fab023b-01fb-4c1f-a0c0-d4222d190444" providerId="ADAL" clId="{A9FA00C0-4F67-4987-95D9-A1EF1A198DE6}" dt="2021-04-26T05:20:32.424" v="0" actId="47"/>
        <pc:sldMkLst>
          <pc:docMk/>
          <pc:sldMk cId="488393495" sldId="450"/>
        </pc:sldMkLst>
      </pc:sldChg>
      <pc:sldChg chg="del">
        <pc:chgData name="kimyj" userId="8fab023b-01fb-4c1f-a0c0-d4222d190444" providerId="ADAL" clId="{A9FA00C0-4F67-4987-95D9-A1EF1A198DE6}" dt="2021-04-26T05:20:32.424" v="0" actId="47"/>
        <pc:sldMkLst>
          <pc:docMk/>
          <pc:sldMk cId="4127109329" sldId="451"/>
        </pc:sldMkLst>
      </pc:sldChg>
      <pc:sldChg chg="del">
        <pc:chgData name="kimyj" userId="8fab023b-01fb-4c1f-a0c0-d4222d190444" providerId="ADAL" clId="{A9FA00C0-4F67-4987-95D9-A1EF1A198DE6}" dt="2021-04-26T05:20:32.424" v="0" actId="47"/>
        <pc:sldMkLst>
          <pc:docMk/>
          <pc:sldMk cId="1436174408" sldId="452"/>
        </pc:sldMkLst>
      </pc:sldChg>
      <pc:sldChg chg="del">
        <pc:chgData name="kimyj" userId="8fab023b-01fb-4c1f-a0c0-d4222d190444" providerId="ADAL" clId="{A9FA00C0-4F67-4987-95D9-A1EF1A198DE6}" dt="2021-04-26T05:20:32.424" v="0" actId="47"/>
        <pc:sldMkLst>
          <pc:docMk/>
          <pc:sldMk cId="2602886968" sldId="453"/>
        </pc:sldMkLst>
      </pc:sldChg>
      <pc:sldChg chg="del">
        <pc:chgData name="kimyj" userId="8fab023b-01fb-4c1f-a0c0-d4222d190444" providerId="ADAL" clId="{A9FA00C0-4F67-4987-95D9-A1EF1A198DE6}" dt="2021-04-26T05:20:32.424" v="0" actId="47"/>
        <pc:sldMkLst>
          <pc:docMk/>
          <pc:sldMk cId="3170905941" sldId="583"/>
        </pc:sldMkLst>
      </pc:sldChg>
      <pc:sldChg chg="del">
        <pc:chgData name="kimyj" userId="8fab023b-01fb-4c1f-a0c0-d4222d190444" providerId="ADAL" clId="{A9FA00C0-4F67-4987-95D9-A1EF1A198DE6}" dt="2021-04-26T05:20:32.424" v="0" actId="47"/>
        <pc:sldMkLst>
          <pc:docMk/>
          <pc:sldMk cId="4133733760" sldId="585"/>
        </pc:sldMkLst>
      </pc:sldChg>
      <pc:sldChg chg="del">
        <pc:chgData name="kimyj" userId="8fab023b-01fb-4c1f-a0c0-d4222d190444" providerId="ADAL" clId="{A9FA00C0-4F67-4987-95D9-A1EF1A198DE6}" dt="2021-04-26T05:20:32.424" v="0" actId="47"/>
        <pc:sldMkLst>
          <pc:docMk/>
          <pc:sldMk cId="3883495232" sldId="586"/>
        </pc:sldMkLst>
      </pc:sldChg>
      <pc:sldChg chg="del">
        <pc:chgData name="kimyj" userId="8fab023b-01fb-4c1f-a0c0-d4222d190444" providerId="ADAL" clId="{A9FA00C0-4F67-4987-95D9-A1EF1A198DE6}" dt="2021-04-26T05:20:32.424" v="0" actId="47"/>
        <pc:sldMkLst>
          <pc:docMk/>
          <pc:sldMk cId="1677185189" sldId="587"/>
        </pc:sldMkLst>
      </pc:sldChg>
      <pc:sldChg chg="del">
        <pc:chgData name="kimyj" userId="8fab023b-01fb-4c1f-a0c0-d4222d190444" providerId="ADAL" clId="{A9FA00C0-4F67-4987-95D9-A1EF1A198DE6}" dt="2021-04-26T05:20:32.424" v="0" actId="47"/>
        <pc:sldMkLst>
          <pc:docMk/>
          <pc:sldMk cId="1180335971" sldId="588"/>
        </pc:sldMkLst>
      </pc:sldChg>
      <pc:sldChg chg="del">
        <pc:chgData name="kimyj" userId="8fab023b-01fb-4c1f-a0c0-d4222d190444" providerId="ADAL" clId="{A9FA00C0-4F67-4987-95D9-A1EF1A198DE6}" dt="2021-04-26T05:20:32.424" v="0" actId="47"/>
        <pc:sldMkLst>
          <pc:docMk/>
          <pc:sldMk cId="4057543951" sldId="589"/>
        </pc:sldMkLst>
      </pc:sldChg>
      <pc:sldChg chg="del">
        <pc:chgData name="kimyj" userId="8fab023b-01fb-4c1f-a0c0-d4222d190444" providerId="ADAL" clId="{A9FA00C0-4F67-4987-95D9-A1EF1A198DE6}" dt="2021-04-26T05:20:32.424" v="0" actId="47"/>
        <pc:sldMkLst>
          <pc:docMk/>
          <pc:sldMk cId="3714010876" sldId="590"/>
        </pc:sldMkLst>
      </pc:sldChg>
      <pc:sldChg chg="del">
        <pc:chgData name="kimyj" userId="8fab023b-01fb-4c1f-a0c0-d4222d190444" providerId="ADAL" clId="{A9FA00C0-4F67-4987-95D9-A1EF1A198DE6}" dt="2021-04-26T05:20:32.424" v="0" actId="47"/>
        <pc:sldMkLst>
          <pc:docMk/>
          <pc:sldMk cId="3470565353" sldId="591"/>
        </pc:sldMkLst>
      </pc:sldChg>
      <pc:sldChg chg="del">
        <pc:chgData name="kimyj" userId="8fab023b-01fb-4c1f-a0c0-d4222d190444" providerId="ADAL" clId="{A9FA00C0-4F67-4987-95D9-A1EF1A198DE6}" dt="2021-04-26T05:20:32.424" v="0" actId="47"/>
        <pc:sldMkLst>
          <pc:docMk/>
          <pc:sldMk cId="1069420370" sldId="592"/>
        </pc:sldMkLst>
      </pc:sldChg>
      <pc:sldChg chg="del">
        <pc:chgData name="kimyj" userId="8fab023b-01fb-4c1f-a0c0-d4222d190444" providerId="ADAL" clId="{A9FA00C0-4F67-4987-95D9-A1EF1A198DE6}" dt="2021-04-26T05:20:32.424" v="0" actId="47"/>
        <pc:sldMkLst>
          <pc:docMk/>
          <pc:sldMk cId="4192743810" sldId="593"/>
        </pc:sldMkLst>
      </pc:sldChg>
      <pc:sldChg chg="del">
        <pc:chgData name="kimyj" userId="8fab023b-01fb-4c1f-a0c0-d4222d190444" providerId="ADAL" clId="{A9FA00C0-4F67-4987-95D9-A1EF1A198DE6}" dt="2021-04-26T05:20:32.424" v="0" actId="47"/>
        <pc:sldMkLst>
          <pc:docMk/>
          <pc:sldMk cId="1634530895" sldId="594"/>
        </pc:sldMkLst>
      </pc:sldChg>
      <pc:sldChg chg="del">
        <pc:chgData name="kimyj" userId="8fab023b-01fb-4c1f-a0c0-d4222d190444" providerId="ADAL" clId="{A9FA00C0-4F67-4987-95D9-A1EF1A198DE6}" dt="2021-04-26T05:20:32.424" v="0" actId="47"/>
        <pc:sldMkLst>
          <pc:docMk/>
          <pc:sldMk cId="2122742088" sldId="595"/>
        </pc:sldMkLst>
      </pc:sldChg>
      <pc:sldChg chg="del">
        <pc:chgData name="kimyj" userId="8fab023b-01fb-4c1f-a0c0-d4222d190444" providerId="ADAL" clId="{A9FA00C0-4F67-4987-95D9-A1EF1A198DE6}" dt="2021-04-26T05:20:32.424" v="0" actId="47"/>
        <pc:sldMkLst>
          <pc:docMk/>
          <pc:sldMk cId="1025084225" sldId="596"/>
        </pc:sldMkLst>
      </pc:sldChg>
      <pc:sldChg chg="del">
        <pc:chgData name="kimyj" userId="8fab023b-01fb-4c1f-a0c0-d4222d190444" providerId="ADAL" clId="{A9FA00C0-4F67-4987-95D9-A1EF1A198DE6}" dt="2021-04-26T05:20:32.424" v="0" actId="47"/>
        <pc:sldMkLst>
          <pc:docMk/>
          <pc:sldMk cId="3748994338" sldId="597"/>
        </pc:sldMkLst>
      </pc:sldChg>
      <pc:sldChg chg="del">
        <pc:chgData name="kimyj" userId="8fab023b-01fb-4c1f-a0c0-d4222d190444" providerId="ADAL" clId="{A9FA00C0-4F67-4987-95D9-A1EF1A198DE6}" dt="2021-04-26T05:20:32.424" v="0" actId="47"/>
        <pc:sldMkLst>
          <pc:docMk/>
          <pc:sldMk cId="3687919759" sldId="598"/>
        </pc:sldMkLst>
      </pc:sldChg>
      <pc:sldChg chg="del">
        <pc:chgData name="kimyj" userId="8fab023b-01fb-4c1f-a0c0-d4222d190444" providerId="ADAL" clId="{A9FA00C0-4F67-4987-95D9-A1EF1A198DE6}" dt="2021-04-26T05:20:32.424" v="0" actId="47"/>
        <pc:sldMkLst>
          <pc:docMk/>
          <pc:sldMk cId="4099118748" sldId="599"/>
        </pc:sldMkLst>
      </pc:sldChg>
      <pc:sldChg chg="del">
        <pc:chgData name="kimyj" userId="8fab023b-01fb-4c1f-a0c0-d4222d190444" providerId="ADAL" clId="{A9FA00C0-4F67-4987-95D9-A1EF1A198DE6}" dt="2021-04-26T05:20:32.424" v="0" actId="47"/>
        <pc:sldMkLst>
          <pc:docMk/>
          <pc:sldMk cId="3512386960" sldId="600"/>
        </pc:sldMkLst>
      </pc:sldChg>
      <pc:sldChg chg="del">
        <pc:chgData name="kimyj" userId="8fab023b-01fb-4c1f-a0c0-d4222d190444" providerId="ADAL" clId="{A9FA00C0-4F67-4987-95D9-A1EF1A198DE6}" dt="2021-04-26T05:20:32.424" v="0" actId="47"/>
        <pc:sldMkLst>
          <pc:docMk/>
          <pc:sldMk cId="1001605944" sldId="601"/>
        </pc:sldMkLst>
      </pc:sldChg>
      <pc:sldChg chg="del">
        <pc:chgData name="kimyj" userId="8fab023b-01fb-4c1f-a0c0-d4222d190444" providerId="ADAL" clId="{A9FA00C0-4F67-4987-95D9-A1EF1A198DE6}" dt="2021-04-26T05:20:32.424" v="0" actId="47"/>
        <pc:sldMkLst>
          <pc:docMk/>
          <pc:sldMk cId="3098080559" sldId="604"/>
        </pc:sldMkLst>
      </pc:sldChg>
      <pc:sldChg chg="del">
        <pc:chgData name="kimyj" userId="8fab023b-01fb-4c1f-a0c0-d4222d190444" providerId="ADAL" clId="{A9FA00C0-4F67-4987-95D9-A1EF1A198DE6}" dt="2021-04-26T05:20:32.424" v="0" actId="47"/>
        <pc:sldMkLst>
          <pc:docMk/>
          <pc:sldMk cId="2556240412" sldId="605"/>
        </pc:sldMkLst>
      </pc:sldChg>
      <pc:sldChg chg="del">
        <pc:chgData name="kimyj" userId="8fab023b-01fb-4c1f-a0c0-d4222d190444" providerId="ADAL" clId="{A9FA00C0-4F67-4987-95D9-A1EF1A198DE6}" dt="2021-04-26T05:20:32.424" v="0" actId="47"/>
        <pc:sldMkLst>
          <pc:docMk/>
          <pc:sldMk cId="2454069834" sldId="606"/>
        </pc:sldMkLst>
      </pc:sldChg>
      <pc:sldChg chg="del">
        <pc:chgData name="kimyj" userId="8fab023b-01fb-4c1f-a0c0-d4222d190444" providerId="ADAL" clId="{A9FA00C0-4F67-4987-95D9-A1EF1A198DE6}" dt="2021-04-26T05:20:32.424" v="0" actId="47"/>
        <pc:sldMkLst>
          <pc:docMk/>
          <pc:sldMk cId="245689905" sldId="607"/>
        </pc:sldMkLst>
      </pc:sldChg>
      <pc:sldChg chg="del">
        <pc:chgData name="kimyj" userId="8fab023b-01fb-4c1f-a0c0-d4222d190444" providerId="ADAL" clId="{A9FA00C0-4F67-4987-95D9-A1EF1A198DE6}" dt="2021-04-26T05:20:32.424" v="0" actId="47"/>
        <pc:sldMkLst>
          <pc:docMk/>
          <pc:sldMk cId="1142835335" sldId="608"/>
        </pc:sldMkLst>
      </pc:sldChg>
      <pc:sldChg chg="del">
        <pc:chgData name="kimyj" userId="8fab023b-01fb-4c1f-a0c0-d4222d190444" providerId="ADAL" clId="{A9FA00C0-4F67-4987-95D9-A1EF1A198DE6}" dt="2021-04-26T05:20:32.424" v="0" actId="47"/>
        <pc:sldMkLst>
          <pc:docMk/>
          <pc:sldMk cId="1116790999" sldId="609"/>
        </pc:sldMkLst>
      </pc:sldChg>
      <pc:sldChg chg="del">
        <pc:chgData name="kimyj" userId="8fab023b-01fb-4c1f-a0c0-d4222d190444" providerId="ADAL" clId="{A9FA00C0-4F67-4987-95D9-A1EF1A198DE6}" dt="2021-04-26T05:20:32.424" v="0" actId="47"/>
        <pc:sldMkLst>
          <pc:docMk/>
          <pc:sldMk cId="287705906" sldId="61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91EB073-0F64-4332-96A6-63487A9B583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Aft>
                <a:spcPct val="0"/>
              </a:spcAft>
              <a:buClrTx/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0C98C72-F0E3-47E4-B5D1-2B8AD9DE1CC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Aft>
                <a:spcPct val="0"/>
              </a:spcAft>
              <a:buClrTx/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E3F8BC88-5E75-4CDB-804F-8C71DAEE2AD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Aft>
                <a:spcPct val="0"/>
              </a:spcAft>
              <a:buClrTx/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831EAD1A-AEE5-4C9D-9CA4-45456CC9952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Aft>
                <a:spcPct val="0"/>
              </a:spcAft>
              <a:buClrTx/>
              <a:defRPr sz="1200">
                <a:solidFill>
                  <a:schemeClr val="tx1"/>
                </a:solidFill>
                <a:ea typeface="굴림" panose="020B0600000101010101" pitchFamily="50" charset="-127"/>
              </a:defRPr>
            </a:lvl1pPr>
          </a:lstStyle>
          <a:p>
            <a:fld id="{5AACE631-8864-44FD-8401-9E061577197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0570AFB-6F38-4396-8D1E-009913B7B0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Aft>
                <a:spcPct val="0"/>
              </a:spcAft>
              <a:buClrTx/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DB2F5AC-7F43-4C5C-9CCF-4357BD2CE27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Aft>
                <a:spcPct val="0"/>
              </a:spcAft>
              <a:buClrTx/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26980" name="Rectangle 4">
            <a:extLst>
              <a:ext uri="{FF2B5EF4-FFF2-40B4-BE49-F238E27FC236}">
                <a16:creationId xmlns:a16="http://schemas.microsoft.com/office/drawing/2014/main" id="{897127E3-C093-4496-8F83-145E3AE4BB3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B0EB2277-74EC-46BD-AB76-E90B3C62A7B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808B60BE-F359-4D02-8929-303F77C8C71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Aft>
                <a:spcPct val="0"/>
              </a:spcAft>
              <a:buClrTx/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73133811-63F6-4D3C-A3A0-106B997727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Aft>
                <a:spcPct val="0"/>
              </a:spcAft>
              <a:buClrTx/>
              <a:defRPr sz="1200">
                <a:solidFill>
                  <a:schemeClr val="tx1"/>
                </a:solidFill>
                <a:ea typeface="굴림" panose="020B0600000101010101" pitchFamily="50" charset="-127"/>
              </a:defRPr>
            </a:lvl1pPr>
          </a:lstStyle>
          <a:p>
            <a:fld id="{4D6B6E0E-E29B-4F0D-A512-BEEFB14920B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B6E0E-E29B-4F0D-A512-BEEFB14920B6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0145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4.jpeg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AB2E7733-E864-4324-ACFF-46A9915F4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741" y="2682140"/>
            <a:ext cx="2088296" cy="284424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1138857"/>
            <a:ext cx="7772400" cy="14700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Candara" panose="020E0502030303020204" pitchFamily="34" charset="0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345517"/>
            <a:ext cx="6400800" cy="1084566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rgbClr val="004EA2"/>
                </a:solidFill>
                <a:latin typeface="Candara" panose="020E0502030303020204" pitchFamily="34" charset="0"/>
                <a:ea typeface="+mj-ea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82745" y="4874770"/>
            <a:ext cx="24881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2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부산대학교 정보</a:t>
            </a:r>
            <a:r>
              <a:rPr lang="en-US" altLang="ko-KR" sz="1200" b="1" dirty="0">
                <a:solidFill>
                  <a:schemeClr val="tx2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·</a:t>
            </a:r>
            <a:r>
              <a:rPr lang="ko-KR" altLang="en-US" sz="1200" b="1" dirty="0" err="1">
                <a:solidFill>
                  <a:schemeClr val="tx2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의생명</a:t>
            </a:r>
            <a:r>
              <a:rPr lang="ko-KR" altLang="en-US" sz="1200" b="1" dirty="0">
                <a:solidFill>
                  <a:schemeClr val="tx2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공학대학</a:t>
            </a:r>
            <a:endParaRPr lang="en-US" altLang="ko-KR" sz="1200" b="1" dirty="0">
              <a:solidFill>
                <a:schemeClr val="tx2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algn="ctr"/>
            <a:r>
              <a:rPr lang="ko-KR" altLang="en-US" sz="2000" b="0" dirty="0">
                <a:solidFill>
                  <a:schemeClr val="tx2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정보컴퓨터공학부</a:t>
            </a:r>
          </a:p>
        </p:txBody>
      </p:sp>
      <p:pic>
        <p:nvPicPr>
          <p:cNvPr id="8" name="Picture 4" descr="정장형 심볼0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808" y="4859787"/>
            <a:ext cx="613861" cy="6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0333C75-68FE-43DD-898D-CE3836CD84BA}"/>
              </a:ext>
            </a:extLst>
          </p:cNvPr>
          <p:cNvSpPr/>
          <p:nvPr/>
        </p:nvSpPr>
        <p:spPr>
          <a:xfrm>
            <a:off x="817" y="0"/>
            <a:ext cx="9144000" cy="711200"/>
          </a:xfrm>
          <a:prstGeom prst="rect">
            <a:avLst/>
          </a:prstGeom>
          <a:solidFill>
            <a:srgbClr val="004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6662C56-84AE-4F21-AF2A-E9ABA755B1F2}"/>
              </a:ext>
            </a:extLst>
          </p:cNvPr>
          <p:cNvSpPr/>
          <p:nvPr/>
        </p:nvSpPr>
        <p:spPr>
          <a:xfrm>
            <a:off x="0" y="612559"/>
            <a:ext cx="9144000" cy="383340"/>
          </a:xfrm>
          <a:prstGeom prst="rect">
            <a:avLst/>
          </a:prstGeom>
          <a:solidFill>
            <a:srgbClr val="20A15E"/>
          </a:solidFill>
          <a:ln>
            <a:solidFill>
              <a:srgbClr val="20A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 descr="기본형">
            <a:extLst>
              <a:ext uri="{FF2B5EF4-FFF2-40B4-BE49-F238E27FC236}">
                <a16:creationId xmlns:a16="http://schemas.microsoft.com/office/drawing/2014/main" id="{B8C17DDE-FF53-4F11-82D8-B3FD971F9C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6557" r="28362" b="25734"/>
          <a:stretch/>
        </p:blipFill>
        <p:spPr bwMode="auto">
          <a:xfrm>
            <a:off x="108529" y="133822"/>
            <a:ext cx="1080653" cy="76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L 도형 5">
            <a:extLst>
              <a:ext uri="{FF2B5EF4-FFF2-40B4-BE49-F238E27FC236}">
                <a16:creationId xmlns:a16="http://schemas.microsoft.com/office/drawing/2014/main" id="{88B67874-DC7A-433E-B3AA-0DE15AA42B58}"/>
              </a:ext>
            </a:extLst>
          </p:cNvPr>
          <p:cNvSpPr/>
          <p:nvPr/>
        </p:nvSpPr>
        <p:spPr bwMode="auto">
          <a:xfrm flipH="1">
            <a:off x="817" y="5976589"/>
            <a:ext cx="9146638" cy="836787"/>
          </a:xfrm>
          <a:custGeom>
            <a:avLst/>
            <a:gdLst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18778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2969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75356"/>
              <a:gd name="connsiteY0" fmla="*/ 0 h 786010"/>
              <a:gd name="connsiteX1" fmla="*/ 1758749 w 9375356"/>
              <a:gd name="connsiteY1" fmla="*/ 2181 h 786010"/>
              <a:gd name="connsiteX2" fmla="*/ 2425499 w 9375356"/>
              <a:gd name="connsiteY2" fmla="*/ 308368 h 786010"/>
              <a:gd name="connsiteX3" fmla="*/ 9375356 w 9375356"/>
              <a:gd name="connsiteY3" fmla="*/ 308368 h 786010"/>
              <a:gd name="connsiteX4" fmla="*/ 9375356 w 9375356"/>
              <a:gd name="connsiteY4" fmla="*/ 786010 h 786010"/>
              <a:gd name="connsiteX5" fmla="*/ 14288 w 9375356"/>
              <a:gd name="connsiteY5" fmla="*/ 786010 h 786010"/>
              <a:gd name="connsiteX6" fmla="*/ 0 w 9375356"/>
              <a:gd name="connsiteY6" fmla="*/ 0 h 786010"/>
              <a:gd name="connsiteX0" fmla="*/ 0 w 9375356"/>
              <a:gd name="connsiteY0" fmla="*/ 0 h 786010"/>
              <a:gd name="connsiteX1" fmla="*/ 1758749 w 9375356"/>
              <a:gd name="connsiteY1" fmla="*/ 2181 h 786010"/>
              <a:gd name="connsiteX2" fmla="*/ 2425499 w 9375356"/>
              <a:gd name="connsiteY2" fmla="*/ 308368 h 786010"/>
              <a:gd name="connsiteX3" fmla="*/ 9375356 w 9375356"/>
              <a:gd name="connsiteY3" fmla="*/ 308368 h 786010"/>
              <a:gd name="connsiteX4" fmla="*/ 9375356 w 9375356"/>
              <a:gd name="connsiteY4" fmla="*/ 786010 h 786010"/>
              <a:gd name="connsiteX5" fmla="*/ 2381 w 9375356"/>
              <a:gd name="connsiteY5" fmla="*/ 786010 h 786010"/>
              <a:gd name="connsiteX6" fmla="*/ 0 w 9375356"/>
              <a:gd name="connsiteY6" fmla="*/ 0 h 786010"/>
              <a:gd name="connsiteX0" fmla="*/ 2488 w 9373081"/>
              <a:gd name="connsiteY0" fmla="*/ 17447 h 783829"/>
              <a:gd name="connsiteX1" fmla="*/ 1756474 w 9373081"/>
              <a:gd name="connsiteY1" fmla="*/ 0 h 783829"/>
              <a:gd name="connsiteX2" fmla="*/ 2423224 w 9373081"/>
              <a:gd name="connsiteY2" fmla="*/ 306187 h 783829"/>
              <a:gd name="connsiteX3" fmla="*/ 9373081 w 9373081"/>
              <a:gd name="connsiteY3" fmla="*/ 306187 h 783829"/>
              <a:gd name="connsiteX4" fmla="*/ 9373081 w 9373081"/>
              <a:gd name="connsiteY4" fmla="*/ 783829 h 783829"/>
              <a:gd name="connsiteX5" fmla="*/ 106 w 9373081"/>
              <a:gd name="connsiteY5" fmla="*/ 783829 h 783829"/>
              <a:gd name="connsiteX6" fmla="*/ 2488 w 9373081"/>
              <a:gd name="connsiteY6" fmla="*/ 17447 h 783829"/>
              <a:gd name="connsiteX0" fmla="*/ 2488 w 9373081"/>
              <a:gd name="connsiteY0" fmla="*/ 0 h 766382"/>
              <a:gd name="connsiteX1" fmla="*/ 1756474 w 9373081"/>
              <a:gd name="connsiteY1" fmla="*/ 0 h 766382"/>
              <a:gd name="connsiteX2" fmla="*/ 2423224 w 9373081"/>
              <a:gd name="connsiteY2" fmla="*/ 288740 h 766382"/>
              <a:gd name="connsiteX3" fmla="*/ 9373081 w 9373081"/>
              <a:gd name="connsiteY3" fmla="*/ 288740 h 766382"/>
              <a:gd name="connsiteX4" fmla="*/ 9373081 w 9373081"/>
              <a:gd name="connsiteY4" fmla="*/ 766382 h 766382"/>
              <a:gd name="connsiteX5" fmla="*/ 106 w 9373081"/>
              <a:gd name="connsiteY5" fmla="*/ 766382 h 766382"/>
              <a:gd name="connsiteX6" fmla="*/ 2488 w 9373081"/>
              <a:gd name="connsiteY6" fmla="*/ 0 h 766382"/>
              <a:gd name="connsiteX0" fmla="*/ 2488 w 9373081"/>
              <a:gd name="connsiteY0" fmla="*/ 0 h 766382"/>
              <a:gd name="connsiteX1" fmla="*/ 1756474 w 9373081"/>
              <a:gd name="connsiteY1" fmla="*/ 0 h 766382"/>
              <a:gd name="connsiteX2" fmla="*/ 2423224 w 9373081"/>
              <a:gd name="connsiteY2" fmla="*/ 288740 h 766382"/>
              <a:gd name="connsiteX3" fmla="*/ 9373081 w 9373081"/>
              <a:gd name="connsiteY3" fmla="*/ 288740 h 766382"/>
              <a:gd name="connsiteX4" fmla="*/ 9373081 w 9373081"/>
              <a:gd name="connsiteY4" fmla="*/ 766382 h 766382"/>
              <a:gd name="connsiteX5" fmla="*/ 106 w 9373081"/>
              <a:gd name="connsiteY5" fmla="*/ 766382 h 766382"/>
              <a:gd name="connsiteX6" fmla="*/ 2488 w 9373081"/>
              <a:gd name="connsiteY6" fmla="*/ 0 h 766382"/>
              <a:gd name="connsiteX0" fmla="*/ 2488 w 9373081"/>
              <a:gd name="connsiteY0" fmla="*/ 418 h 766800"/>
              <a:gd name="connsiteX1" fmla="*/ 1756474 w 9373081"/>
              <a:gd name="connsiteY1" fmla="*/ 418 h 766800"/>
              <a:gd name="connsiteX2" fmla="*/ 2423224 w 9373081"/>
              <a:gd name="connsiteY2" fmla="*/ 289158 h 766800"/>
              <a:gd name="connsiteX3" fmla="*/ 9373081 w 9373081"/>
              <a:gd name="connsiteY3" fmla="*/ 289158 h 766800"/>
              <a:gd name="connsiteX4" fmla="*/ 9373081 w 9373081"/>
              <a:gd name="connsiteY4" fmla="*/ 766800 h 766800"/>
              <a:gd name="connsiteX5" fmla="*/ 106 w 9373081"/>
              <a:gd name="connsiteY5" fmla="*/ 766800 h 766800"/>
              <a:gd name="connsiteX6" fmla="*/ 2488 w 9373081"/>
              <a:gd name="connsiteY6" fmla="*/ 418 h 766800"/>
              <a:gd name="connsiteX0" fmla="*/ 2488 w 9373081"/>
              <a:gd name="connsiteY0" fmla="*/ 0 h 766382"/>
              <a:gd name="connsiteX1" fmla="*/ 1756474 w 9373081"/>
              <a:gd name="connsiteY1" fmla="*/ 0 h 766382"/>
              <a:gd name="connsiteX2" fmla="*/ 2423224 w 9373081"/>
              <a:gd name="connsiteY2" fmla="*/ 288740 h 766382"/>
              <a:gd name="connsiteX3" fmla="*/ 9373081 w 9373081"/>
              <a:gd name="connsiteY3" fmla="*/ 288740 h 766382"/>
              <a:gd name="connsiteX4" fmla="*/ 9373081 w 9373081"/>
              <a:gd name="connsiteY4" fmla="*/ 766382 h 766382"/>
              <a:gd name="connsiteX5" fmla="*/ 106 w 9373081"/>
              <a:gd name="connsiteY5" fmla="*/ 766382 h 766382"/>
              <a:gd name="connsiteX6" fmla="*/ 2488 w 9373081"/>
              <a:gd name="connsiteY6" fmla="*/ 0 h 76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73081" h="766382">
                <a:moveTo>
                  <a:pt x="2488" y="0"/>
                </a:moveTo>
                <a:lnTo>
                  <a:pt x="1756474" y="0"/>
                </a:lnTo>
                <a:cubicBezTo>
                  <a:pt x="2043018" y="462"/>
                  <a:pt x="2107312" y="264481"/>
                  <a:pt x="2423224" y="288740"/>
                </a:cubicBezTo>
                <a:lnTo>
                  <a:pt x="9373081" y="288740"/>
                </a:lnTo>
                <a:lnTo>
                  <a:pt x="9373081" y="766382"/>
                </a:lnTo>
                <a:lnTo>
                  <a:pt x="106" y="766382"/>
                </a:lnTo>
                <a:cubicBezTo>
                  <a:pt x="-688" y="504379"/>
                  <a:pt x="3282" y="262003"/>
                  <a:pt x="2488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13000"/>
              </a:prstClr>
            </a:outerShd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L 도형 5">
            <a:extLst>
              <a:ext uri="{FF2B5EF4-FFF2-40B4-BE49-F238E27FC236}">
                <a16:creationId xmlns:a16="http://schemas.microsoft.com/office/drawing/2014/main" id="{9129D6E6-7D98-4DDE-B0F0-738C50FEC4AF}"/>
              </a:ext>
            </a:extLst>
          </p:cNvPr>
          <p:cNvSpPr/>
          <p:nvPr/>
        </p:nvSpPr>
        <p:spPr bwMode="auto">
          <a:xfrm flipH="1">
            <a:off x="818" y="6029547"/>
            <a:ext cx="9143182" cy="783829"/>
          </a:xfrm>
          <a:custGeom>
            <a:avLst/>
            <a:gdLst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18778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2969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61068" h="783829">
                <a:moveTo>
                  <a:pt x="0" y="0"/>
                </a:moveTo>
                <a:lnTo>
                  <a:pt x="1744461" y="0"/>
                </a:lnTo>
                <a:cubicBezTo>
                  <a:pt x="2023861" y="462"/>
                  <a:pt x="2100061" y="299375"/>
                  <a:pt x="2411211" y="306187"/>
                </a:cubicBezTo>
                <a:lnTo>
                  <a:pt x="9361068" y="306187"/>
                </a:lnTo>
                <a:lnTo>
                  <a:pt x="9361068" y="783829"/>
                </a:lnTo>
                <a:lnTo>
                  <a:pt x="0" y="78382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BEBEBE"/>
              </a:gs>
              <a:gs pos="0">
                <a:srgbClr val="ECECEC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21" name="Picture 8" descr="C:\Users\Donggeon Lee\Desktop\IoT\pnu.png">
            <a:extLst>
              <a:ext uri="{FF2B5EF4-FFF2-40B4-BE49-F238E27FC236}">
                <a16:creationId xmlns:a16="http://schemas.microsoft.com/office/drawing/2014/main" id="{1F2C49A3-9F30-4337-8CC5-1AB45B523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053" y="6223627"/>
            <a:ext cx="1645499" cy="41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4678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용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2768600" y="601131"/>
            <a:ext cx="5918200" cy="5996519"/>
          </a:xfrm>
        </p:spPr>
        <p:txBody>
          <a:bodyPr/>
          <a:lstStyle>
            <a:lvl1pPr marL="0" indent="0">
              <a:buFontTx/>
              <a:buNone/>
              <a:defRPr sz="1200" b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 sz="1200" b="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>
          <a:xfrm>
            <a:off x="457200" y="601132"/>
            <a:ext cx="2227263" cy="5996517"/>
          </a:xfrm>
        </p:spPr>
        <p:txBody>
          <a:bodyPr/>
          <a:lstStyle>
            <a:lvl1pPr marL="257175" indent="-257175">
              <a:buFont typeface="Wingdings" panose="05000000000000000000" pitchFamily="2" charset="2"/>
              <a:buChar char="Ø"/>
              <a:defRPr sz="1400" b="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>
              <a:defRPr sz="1200" b="1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>
              <a:defRPr b="1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>
              <a:defRPr b="1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>
              <a:defRPr b="1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9EB2BE-6095-4ACC-8B4C-CCF4D1EEA407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CBC3056D-DEB7-4BAB-BC88-FCF8AD9653D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679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 - 1단 그림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16632"/>
            <a:ext cx="8229600" cy="582594"/>
          </a:xfrm>
        </p:spPr>
        <p:txBody>
          <a:bodyPr/>
          <a:lstStyle>
            <a:lvl1pPr>
              <a:defRPr sz="2800" baseline="0">
                <a:latin typeface="Candara" panose="020E0502030303020204" pitchFamily="34" charset="0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457200" y="698500"/>
            <a:ext cx="8229600" cy="6043613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spcBef>
                <a:spcPts val="600"/>
              </a:spcBef>
              <a:defRPr b="0"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29548B-F9D6-46D4-922B-894CAAAF4EFC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2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CBC3056D-DEB7-4BAB-BC88-FCF8AD9653D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4722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콘텐츠 2개 하부 소스 코드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457200" y="692150"/>
            <a:ext cx="4114799" cy="1092045"/>
          </a:xfrm>
        </p:spPr>
        <p:txBody>
          <a:bodyPr/>
          <a:lstStyle>
            <a:lvl1pPr>
              <a:defRPr sz="1800">
                <a:effectLst/>
              </a:defRPr>
            </a:lvl1pPr>
            <a:lvl2pPr>
              <a:defRPr sz="1400"/>
            </a:lvl2pPr>
            <a:lvl3pPr>
              <a:spcBef>
                <a:spcPts val="300"/>
              </a:spcBef>
              <a:spcAft>
                <a:spcPts val="300"/>
              </a:spcAft>
              <a:defRPr sz="11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</p:txBody>
      </p:sp>
      <p:sp>
        <p:nvSpPr>
          <p:cNvPr id="7" name="내용 개체 틀 5"/>
          <p:cNvSpPr>
            <a:spLocks noGrp="1"/>
          </p:cNvSpPr>
          <p:nvPr>
            <p:ph sz="quarter" idx="11"/>
          </p:nvPr>
        </p:nvSpPr>
        <p:spPr>
          <a:xfrm>
            <a:off x="4572000" y="692150"/>
            <a:ext cx="4114800" cy="1092045"/>
          </a:xfrm>
        </p:spPr>
        <p:txBody>
          <a:bodyPr/>
          <a:lstStyle>
            <a:lvl1pPr>
              <a:defRPr sz="1800">
                <a:effectLst/>
              </a:defRPr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</p:txBody>
      </p:sp>
      <p:sp>
        <p:nvSpPr>
          <p:cNvPr id="8" name="내용 개체 틀 5"/>
          <p:cNvSpPr>
            <a:spLocks noGrp="1"/>
          </p:cNvSpPr>
          <p:nvPr>
            <p:ph sz="quarter" idx="12"/>
          </p:nvPr>
        </p:nvSpPr>
        <p:spPr>
          <a:xfrm>
            <a:off x="457199" y="1784195"/>
            <a:ext cx="4033435" cy="4764266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 defTabSz="396000">
              <a:lnSpc>
                <a:spcPct val="100000"/>
              </a:lnSpc>
              <a:spcBef>
                <a:spcPts val="0"/>
              </a:spcBef>
              <a:buFontTx/>
              <a:buNone/>
              <a:defRPr sz="1400" b="0" baseline="0">
                <a:effectLst/>
                <a:latin typeface="Consolas" panose="020B0609020204030204" pitchFamily="49" charset="0"/>
              </a:defRPr>
            </a:lvl1pPr>
            <a:lvl2pPr>
              <a:defRPr sz="1400" b="0"/>
            </a:lvl2pPr>
            <a:lvl3pPr>
              <a:defRPr sz="11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내용 개체 틀 5"/>
          <p:cNvSpPr>
            <a:spLocks noGrp="1"/>
          </p:cNvSpPr>
          <p:nvPr>
            <p:ph sz="quarter" idx="13"/>
          </p:nvPr>
        </p:nvSpPr>
        <p:spPr>
          <a:xfrm>
            <a:off x="4571999" y="1784195"/>
            <a:ext cx="4033435" cy="4764266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 defTabSz="396000">
              <a:lnSpc>
                <a:spcPct val="100000"/>
              </a:lnSpc>
              <a:spcBef>
                <a:spcPts val="0"/>
              </a:spcBef>
              <a:buFontTx/>
              <a:buNone/>
              <a:defRPr sz="1400" b="0" baseline="0">
                <a:effectLst/>
                <a:latin typeface="Consolas" panose="020B0609020204030204" pitchFamily="49" charset="0"/>
              </a:defRPr>
            </a:lvl1pPr>
            <a:lvl2pPr>
              <a:defRPr sz="1400" b="0"/>
            </a:lvl2pPr>
            <a:lvl3pPr>
              <a:defRPr sz="11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8EEA03BB-4FA0-4D9B-B156-2D056717C17E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2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CBC3056D-DEB7-4BAB-BC88-FCF8AD9653D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4971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용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3056D-DEB7-4BAB-BC88-FCF8AD9653D2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2768600" y="601131"/>
            <a:ext cx="5918200" cy="5996519"/>
          </a:xfrm>
        </p:spPr>
        <p:txBody>
          <a:bodyPr/>
          <a:lstStyle>
            <a:lvl1pPr marL="0" indent="0">
              <a:buFontTx/>
              <a:buNone/>
              <a:defRPr sz="1200" b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 sz="1200" b="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>
          <a:xfrm>
            <a:off x="457200" y="601132"/>
            <a:ext cx="2227263" cy="5996517"/>
          </a:xfrm>
        </p:spPr>
        <p:txBody>
          <a:bodyPr/>
          <a:lstStyle>
            <a:lvl1pPr marL="257175" indent="-257175">
              <a:buFont typeface="Wingdings" panose="05000000000000000000" pitchFamily="2" charset="2"/>
              <a:buChar char="Ø"/>
              <a:defRPr sz="1400" b="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>
              <a:defRPr sz="1200" b="1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>
              <a:defRPr b="1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>
              <a:defRPr b="1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>
              <a:defRPr b="1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346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3929066"/>
            <a:ext cx="7772400" cy="714380"/>
          </a:xfrm>
        </p:spPr>
        <p:txBody>
          <a:bodyPr anchor="t"/>
          <a:lstStyle>
            <a:lvl1pPr algn="l">
              <a:defRPr sz="3000" b="1" cap="all" baseline="0">
                <a:latin typeface="Candara" panose="020E0502030303020204" pitchFamily="34" charset="0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4643447"/>
            <a:ext cx="7772400" cy="1500187"/>
          </a:xfrm>
        </p:spPr>
        <p:txBody>
          <a:bodyPr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55557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강의 목표와 구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16632"/>
            <a:ext cx="8229600" cy="582594"/>
          </a:xfrm>
        </p:spPr>
        <p:txBody>
          <a:bodyPr/>
          <a:lstStyle>
            <a:lvl1pPr>
              <a:defRPr sz="2800" baseline="0">
                <a:latin typeface="Candara" panose="020E0502030303020204" pitchFamily="34" charset="0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990600" y="1016511"/>
            <a:ext cx="7696200" cy="2555073"/>
          </a:xfrm>
        </p:spPr>
        <p:txBody>
          <a:bodyPr/>
          <a:lstStyle>
            <a:lvl1pPr marL="257175" indent="-257175">
              <a:buFont typeface="Wingdings" panose="05000000000000000000" pitchFamily="2" charset="2"/>
              <a:buChar char="§"/>
              <a:defRPr>
                <a:effectLst/>
              </a:defRPr>
            </a:lvl1pPr>
            <a:lvl2pPr marL="804863" indent="-461963">
              <a:spcBef>
                <a:spcPts val="1200"/>
              </a:spcBef>
              <a:defRPr sz="1600" b="0"/>
            </a:lvl2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7" name="양쪽 모서리가 둥근 사각형 6"/>
          <p:cNvSpPr/>
          <p:nvPr/>
        </p:nvSpPr>
        <p:spPr>
          <a:xfrm>
            <a:off x="457199" y="707624"/>
            <a:ext cx="2156456" cy="308887"/>
          </a:xfrm>
          <a:prstGeom prst="round2SameRect">
            <a:avLst>
              <a:gd name="adj1" fmla="val 21999"/>
              <a:gd name="adj2" fmla="val 0"/>
            </a:avLst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1"/>
            <a:tileRect/>
          </a:gradFill>
          <a:ln w="254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</a:ln>
          <a:effectLst>
            <a:outerShdw blurRad="50800" algn="ctr" rotWithShape="0">
              <a:prstClr val="black">
                <a:alpha val="75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 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프로그래밍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199" y="3721848"/>
            <a:ext cx="2156456" cy="308887"/>
          </a:xfrm>
          <a:prstGeom prst="round2SameRect">
            <a:avLst>
              <a:gd name="adj1" fmla="val 21999"/>
              <a:gd name="adj2" fmla="val 0"/>
            </a:avLst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  <a:tileRect/>
          </a:gradFill>
          <a:ln w="254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</a:ln>
          <a:effectLst>
            <a:outerShdw blurRad="50800" algn="ctr" rotWithShape="0">
              <a:prstClr val="black">
                <a:alpha val="75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기초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프로그래밍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내용 개체 틀 4"/>
          <p:cNvSpPr>
            <a:spLocks noGrp="1"/>
          </p:cNvSpPr>
          <p:nvPr>
            <p:ph sz="quarter" idx="11"/>
          </p:nvPr>
        </p:nvSpPr>
        <p:spPr>
          <a:xfrm>
            <a:off x="990600" y="4042279"/>
            <a:ext cx="7696200" cy="2555073"/>
          </a:xfrm>
        </p:spPr>
        <p:txBody>
          <a:bodyPr/>
          <a:lstStyle>
            <a:lvl1pPr marL="257175" indent="-257175">
              <a:buFont typeface="Wingdings" panose="05000000000000000000" pitchFamily="2" charset="2"/>
              <a:buChar char="§"/>
              <a:defRPr>
                <a:effectLst/>
              </a:defRPr>
            </a:lvl1pPr>
            <a:lvl2pPr marL="804863" indent="-461963">
              <a:spcBef>
                <a:spcPts val="1200"/>
              </a:spcBef>
              <a:defRPr sz="1600" b="0"/>
            </a:lvl2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35A1CA25-48DB-4A96-876D-A5CAF1D1D62B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2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CBC3056D-DEB7-4BAB-BC88-FCF8AD9653D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305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467544" y="633844"/>
            <a:ext cx="8219256" cy="5963805"/>
          </a:xfrm>
        </p:spPr>
        <p:txBody>
          <a:bodyPr/>
          <a:lstStyle>
            <a:lvl1pPr marL="257175" indent="-257175">
              <a:buFont typeface="Wingdings" panose="05000000000000000000" pitchFamily="2" charset="2"/>
              <a:buChar char="Ø"/>
              <a:defRPr>
                <a:effectLst/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gray">
          <a:xfrm>
            <a:off x="79734" y="195717"/>
            <a:ext cx="985964" cy="333660"/>
          </a:xfrm>
          <a:prstGeom prst="roundRect">
            <a:avLst>
              <a:gd name="adj" fmla="val 18867"/>
            </a:avLst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75000">
                <a:schemeClr val="accent4">
                  <a:lumMod val="50000"/>
                </a:schemeClr>
              </a:gs>
            </a:gsLst>
            <a:lin ang="5400000" scaled="1"/>
            <a:tileRect/>
          </a:gradFill>
          <a:ln w="15875" cap="flat" cmpd="sng" algn="ctr">
            <a:noFill/>
            <a:prstDash val="solid"/>
            <a:miter lim="800000"/>
          </a:ln>
          <a:effectLst>
            <a:outerShdw blurRad="25400" dist="12700" dir="5400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balanced" dir="t"/>
          </a:scene3d>
          <a:sp3d/>
        </p:spPr>
        <p:txBody>
          <a:bodyPr lIns="0" tIns="0" rIns="0" bIns="0" rtlCol="0" anchor="ctr"/>
          <a:lstStyle/>
          <a:p>
            <a:pPr algn="ctr" defTabSz="981518" latinLnBrk="0"/>
            <a:r>
              <a:rPr lang="ko-KR" altLang="en-US" sz="1600" kern="0" spc="-91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요   약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79734" y="195717"/>
            <a:ext cx="985964" cy="333660"/>
          </a:xfrm>
          <a:prstGeom prst="roundRect">
            <a:avLst>
              <a:gd name="adj" fmla="val 18867"/>
            </a:avLst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75000">
                <a:schemeClr val="accent4">
                  <a:lumMod val="50000"/>
                </a:schemeClr>
              </a:gs>
            </a:gsLst>
            <a:lin ang="5400000" scaled="1"/>
            <a:tileRect/>
          </a:gradFill>
          <a:ln w="15875" cap="flat" cmpd="sng" algn="ctr">
            <a:noFill/>
            <a:prstDash val="solid"/>
            <a:miter lim="800000"/>
          </a:ln>
          <a:effectLst>
            <a:outerShdw blurRad="25400" dist="12700" dir="5400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balanced" dir="t"/>
          </a:scene3d>
          <a:sp3d/>
        </p:spPr>
        <p:txBody>
          <a:bodyPr lIns="0" tIns="0" rIns="0" bIns="0" rtlCol="0" anchor="ctr"/>
          <a:lstStyle/>
          <a:p>
            <a:pPr algn="ctr" defTabSz="981518" latinLnBrk="0"/>
            <a:r>
              <a:rPr lang="ko-KR" altLang="en-US" sz="1600" kern="0" spc="-91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요   약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gray">
          <a:xfrm>
            <a:off x="79734" y="195717"/>
            <a:ext cx="985964" cy="333660"/>
          </a:xfrm>
          <a:prstGeom prst="roundRect">
            <a:avLst>
              <a:gd name="adj" fmla="val 18867"/>
            </a:avLst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75000">
                <a:schemeClr val="accent4">
                  <a:lumMod val="50000"/>
                </a:schemeClr>
              </a:gs>
            </a:gsLst>
            <a:lin ang="5400000" scaled="1"/>
            <a:tileRect/>
          </a:gradFill>
          <a:ln w="15875" cap="flat" cmpd="sng" algn="ctr">
            <a:noFill/>
            <a:prstDash val="solid"/>
            <a:miter lim="800000"/>
          </a:ln>
          <a:effectLst>
            <a:outerShdw blurRad="25400" dist="12700" dir="5400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balanced" dir="t"/>
          </a:scene3d>
          <a:sp3d/>
        </p:spPr>
        <p:txBody>
          <a:bodyPr lIns="0" tIns="0" rIns="0" bIns="0" rtlCol="0" anchor="ctr"/>
          <a:lstStyle/>
          <a:p>
            <a:pPr algn="ctr" defTabSz="981518" latinLnBrk="0"/>
            <a:r>
              <a:rPr lang="ko-KR" altLang="en-US" sz="1600" kern="0" spc="-91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요   약</a:t>
            </a: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gray">
          <a:xfrm>
            <a:off x="79734" y="195717"/>
            <a:ext cx="985964" cy="333660"/>
          </a:xfrm>
          <a:prstGeom prst="roundRect">
            <a:avLst>
              <a:gd name="adj" fmla="val 18867"/>
            </a:avLst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75000">
                <a:schemeClr val="accent4">
                  <a:lumMod val="50000"/>
                </a:schemeClr>
              </a:gs>
            </a:gsLst>
            <a:lin ang="5400000" scaled="1"/>
            <a:tileRect/>
          </a:gradFill>
          <a:ln w="15875" cap="flat" cmpd="sng" algn="ctr">
            <a:noFill/>
            <a:prstDash val="solid"/>
            <a:miter lim="800000"/>
          </a:ln>
          <a:effectLst>
            <a:outerShdw blurRad="25400" dist="12700" dir="5400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balanced" dir="t"/>
          </a:scene3d>
          <a:sp3d/>
        </p:spPr>
        <p:txBody>
          <a:bodyPr lIns="0" tIns="0" rIns="0" bIns="0" rtlCol="0" anchor="ctr"/>
          <a:lstStyle/>
          <a:p>
            <a:pPr algn="ctr" defTabSz="981518" latinLnBrk="0"/>
            <a:r>
              <a:rPr lang="ko-KR" altLang="en-US" sz="1600" kern="0" spc="-91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요   약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gray">
          <a:xfrm>
            <a:off x="79734" y="195717"/>
            <a:ext cx="985964" cy="333660"/>
          </a:xfrm>
          <a:prstGeom prst="roundRect">
            <a:avLst>
              <a:gd name="adj" fmla="val 18867"/>
            </a:avLst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75000">
                <a:schemeClr val="accent4">
                  <a:lumMod val="50000"/>
                </a:schemeClr>
              </a:gs>
            </a:gsLst>
            <a:lin ang="5400000" scaled="1"/>
            <a:tileRect/>
          </a:gradFill>
          <a:ln w="15875" cap="flat" cmpd="sng" algn="ctr">
            <a:noFill/>
            <a:prstDash val="solid"/>
            <a:miter lim="800000"/>
          </a:ln>
          <a:effectLst>
            <a:outerShdw blurRad="25400" dist="12700" dir="5400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balanced" dir="t"/>
          </a:scene3d>
          <a:sp3d/>
        </p:spPr>
        <p:txBody>
          <a:bodyPr lIns="0" tIns="0" rIns="0" bIns="0" rtlCol="0" anchor="ctr"/>
          <a:lstStyle/>
          <a:p>
            <a:pPr algn="ctr" defTabSz="981518" latinLnBrk="0"/>
            <a:r>
              <a:rPr lang="ko-KR" altLang="en-US" sz="1600" kern="0" spc="-91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요   약</a:t>
            </a:r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46ABC9F2-2E2C-40D4-8554-4B3D53E1AE04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CBC3056D-DEB7-4BAB-BC88-FCF8AD9653D2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407D6660-174B-409B-8611-D30EBB9BE0BD}"/>
              </a:ext>
            </a:extLst>
          </p:cNvPr>
          <p:cNvSpPr>
            <a:spLocks noChangeArrowheads="1"/>
          </p:cNvSpPr>
          <p:nvPr/>
        </p:nvSpPr>
        <p:spPr bwMode="gray">
          <a:xfrm>
            <a:off x="79734" y="195717"/>
            <a:ext cx="985964" cy="333660"/>
          </a:xfrm>
          <a:prstGeom prst="roundRect">
            <a:avLst>
              <a:gd name="adj" fmla="val 18867"/>
            </a:avLst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75000">
                <a:schemeClr val="accent4">
                  <a:lumMod val="50000"/>
                </a:schemeClr>
              </a:gs>
            </a:gsLst>
            <a:lin ang="5400000" scaled="1"/>
            <a:tileRect/>
          </a:gradFill>
          <a:ln w="15875" cap="flat" cmpd="sng" algn="ctr">
            <a:noFill/>
            <a:prstDash val="solid"/>
            <a:miter lim="800000"/>
          </a:ln>
          <a:effectLst>
            <a:outerShdw blurRad="25400" dist="12700" dir="5400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balanced" dir="t"/>
          </a:scene3d>
          <a:sp3d/>
        </p:spPr>
        <p:txBody>
          <a:bodyPr lIns="0" tIns="0" rIns="0" bIns="0" rtlCol="0" anchor="ctr"/>
          <a:lstStyle/>
          <a:p>
            <a:pPr algn="ctr" defTabSz="981518" latinLnBrk="0"/>
            <a:r>
              <a:rPr lang="ko-KR" altLang="en-US" sz="1600" kern="0" spc="-91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요   약</a:t>
            </a:r>
          </a:p>
        </p:txBody>
      </p:sp>
    </p:spTree>
    <p:extLst>
      <p:ext uri="{BB962C8B-B14F-4D97-AF65-F5344CB8AC3E}">
        <p14:creationId xmlns:p14="http://schemas.microsoft.com/office/powerpoint/2010/main" val="404778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16632"/>
            <a:ext cx="8229600" cy="582594"/>
          </a:xfrm>
        </p:spPr>
        <p:txBody>
          <a:bodyPr/>
          <a:lstStyle>
            <a:lvl1pPr>
              <a:defRPr sz="2800" baseline="0">
                <a:latin typeface="Candara" panose="020E0502030303020204" pitchFamily="34" charset="0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457200" y="698500"/>
            <a:ext cx="8229600" cy="6043613"/>
          </a:xfrm>
        </p:spPr>
        <p:txBody>
          <a:bodyPr/>
          <a:lstStyle>
            <a:lvl1pPr>
              <a:lnSpc>
                <a:spcPct val="130000"/>
              </a:lnSpc>
              <a:spcBef>
                <a:spcPts val="600"/>
              </a:spcBef>
              <a:defRPr>
                <a:effectLst/>
              </a:defRPr>
            </a:lvl1pPr>
            <a:lvl2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b="0"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303FA-A2FD-400C-9642-2BA41714E437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2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CBC3056D-DEB7-4BAB-BC88-FCF8AD9653D2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273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457200" y="692150"/>
            <a:ext cx="4114799" cy="6049963"/>
          </a:xfrm>
        </p:spPr>
        <p:txBody>
          <a:bodyPr/>
          <a:lstStyle>
            <a:lvl1pPr>
              <a:defRPr sz="1800">
                <a:effectLst/>
              </a:defRPr>
            </a:lvl1pPr>
            <a:lvl2pPr>
              <a:defRPr sz="1400"/>
            </a:lvl2pPr>
            <a:lvl3pPr>
              <a:spcBef>
                <a:spcPts val="300"/>
              </a:spcBef>
              <a:spcAft>
                <a:spcPts val="300"/>
              </a:spcAft>
              <a:defRPr sz="11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내용 개체 틀 5"/>
          <p:cNvSpPr>
            <a:spLocks noGrp="1"/>
          </p:cNvSpPr>
          <p:nvPr>
            <p:ph sz="quarter" idx="11"/>
          </p:nvPr>
        </p:nvSpPr>
        <p:spPr>
          <a:xfrm>
            <a:off x="4572000" y="692150"/>
            <a:ext cx="4114800" cy="6049963"/>
          </a:xfrm>
        </p:spPr>
        <p:txBody>
          <a:bodyPr/>
          <a:lstStyle>
            <a:lvl1pPr>
              <a:defRPr sz="1800">
                <a:effectLst/>
              </a:defRPr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0814EDBB-02A9-427B-96BB-CC6F6BBD4FA9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2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CBC3056D-DEB7-4BAB-BC88-FCF8AD9653D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572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 - 우측 소스코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248837" y="700617"/>
            <a:ext cx="4190998" cy="6049963"/>
          </a:xfrm>
        </p:spPr>
        <p:txBody>
          <a:bodyPr/>
          <a:lstStyle>
            <a:lvl1pPr>
              <a:defRPr sz="1800">
                <a:effectLst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400" b="0"/>
            </a:lvl2pPr>
            <a:lvl3pPr>
              <a:spcBef>
                <a:spcPts val="300"/>
              </a:spcBef>
              <a:spcAft>
                <a:spcPts val="300"/>
              </a:spcAft>
              <a:defRPr sz="11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12" name="내용 개체 틀 5"/>
          <p:cNvSpPr>
            <a:spLocks noGrp="1"/>
          </p:cNvSpPr>
          <p:nvPr>
            <p:ph sz="quarter" idx="11"/>
          </p:nvPr>
        </p:nvSpPr>
        <p:spPr>
          <a:xfrm>
            <a:off x="4870241" y="902734"/>
            <a:ext cx="4033435" cy="5645727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 defTabSz="450850">
              <a:lnSpc>
                <a:spcPct val="100000"/>
              </a:lnSpc>
              <a:spcBef>
                <a:spcPts val="0"/>
              </a:spcBef>
              <a:buFontTx/>
              <a:buNone/>
              <a:defRPr sz="1600" b="0" baseline="0">
                <a:effectLst/>
                <a:latin typeface="Consolas" panose="020B0609020204030204" pitchFamily="49" charset="0"/>
              </a:defRPr>
            </a:lvl1pPr>
            <a:lvl2pPr>
              <a:defRPr sz="1400" b="0"/>
            </a:lvl2pPr>
            <a:lvl3pPr>
              <a:defRPr sz="11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4F52F86A-41D3-470E-88C1-0694E1813D41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2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CBC3056D-DEB7-4BAB-BC88-FCF8AD9653D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888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D3602E7D-0FB5-4CD7-B82F-2440FFB8FF2A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2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CBC3056D-DEB7-4BAB-BC88-FCF8AD9653D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0328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819997C7-12B9-40DA-B7A7-BCCF16A7946F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CBC3056D-DEB7-4BAB-BC88-FCF8AD9653D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770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 bwMode="auto">
          <a:xfrm>
            <a:off x="457200" y="110085"/>
            <a:ext cx="822960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 bwMode="auto">
          <a:xfrm>
            <a:off x="457200" y="692696"/>
            <a:ext cx="8229600" cy="6088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566170-BD56-40C8-BDB6-EB787851E083}"/>
              </a:ext>
            </a:extLst>
          </p:cNvPr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9A77562-3162-468C-9CFA-D3CDF4DC5C20}"/>
              </a:ext>
            </a:extLst>
          </p:cNvPr>
          <p:cNvSpPr/>
          <p:nvPr/>
        </p:nvSpPr>
        <p:spPr>
          <a:xfrm>
            <a:off x="0" y="6791968"/>
            <a:ext cx="9144000" cy="66032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5">
            <a:extLst>
              <a:ext uri="{FF2B5EF4-FFF2-40B4-BE49-F238E27FC236}">
                <a16:creationId xmlns:a16="http://schemas.microsoft.com/office/drawing/2014/main" id="{63767AA4-CBBB-4BE3-B456-F4247437D45A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EA1E582-E1CC-4474-812F-1657BC5920B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8" name="Picture 8" descr="C:\Users\Donggeon Lee\Desktop\IoT\pnu.png">
            <a:extLst>
              <a:ext uri="{FF2B5EF4-FFF2-40B4-BE49-F238E27FC236}">
                <a16:creationId xmlns:a16="http://schemas.microsoft.com/office/drawing/2014/main" id="{2322ECE9-0911-4056-B905-EC7E21D70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430120"/>
            <a:ext cx="1325123" cy="33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00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9" r:id="rId1"/>
    <p:sldLayoutId id="2147484230" r:id="rId2"/>
    <p:sldLayoutId id="2147484231" r:id="rId3"/>
    <p:sldLayoutId id="2147484232" r:id="rId4"/>
    <p:sldLayoutId id="2147484233" r:id="rId5"/>
    <p:sldLayoutId id="2147484234" r:id="rId6"/>
    <p:sldLayoutId id="2147484235" r:id="rId7"/>
    <p:sldLayoutId id="2147484237" r:id="rId8"/>
    <p:sldLayoutId id="2147484238" r:id="rId9"/>
    <p:sldLayoutId id="2147484239" r:id="rId10"/>
    <p:sldLayoutId id="2147484240" r:id="rId11"/>
    <p:sldLayoutId id="2147484241" r:id="rId12"/>
    <p:sldLayoutId id="2147484242" r:id="rId13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2800" b="1" kern="1200" baseline="0">
          <a:solidFill>
            <a:schemeClr val="tx1">
              <a:lumMod val="85000"/>
              <a:lumOff val="15000"/>
            </a:schemeClr>
          </a:solidFill>
          <a:effectLst>
            <a:glow rad="50800">
              <a:schemeClr val="bg1"/>
            </a:glow>
            <a:outerShdw blurRad="38100" dist="38100" dir="2700000" algn="tl">
              <a:srgbClr val="000000">
                <a:alpha val="43137"/>
              </a:srgbClr>
            </a:outerShdw>
          </a:effectLst>
          <a:latin typeface="Candara" panose="020E0502030303020204" pitchFamily="34" charset="0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21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21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21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21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5pPr>
      <a:lvl6pPr marL="342900" algn="ctr" rtl="0" eaLnBrk="1" fontAlgn="base" latinLnBrk="1" hangingPunct="1">
        <a:spcBef>
          <a:spcPct val="0"/>
        </a:spcBef>
        <a:spcAft>
          <a:spcPct val="0"/>
        </a:spcAft>
        <a:defRPr sz="21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6pPr>
      <a:lvl7pPr marL="685800" algn="ctr" rtl="0" eaLnBrk="1" fontAlgn="base" latinLnBrk="1" hangingPunct="1">
        <a:spcBef>
          <a:spcPct val="0"/>
        </a:spcBef>
        <a:spcAft>
          <a:spcPct val="0"/>
        </a:spcAft>
        <a:defRPr sz="21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7pPr>
      <a:lvl8pPr marL="1028700" algn="ctr" rtl="0" eaLnBrk="1" fontAlgn="base" latinLnBrk="1" hangingPunct="1">
        <a:spcBef>
          <a:spcPct val="0"/>
        </a:spcBef>
        <a:spcAft>
          <a:spcPct val="0"/>
        </a:spcAft>
        <a:defRPr sz="21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8pPr>
      <a:lvl9pPr marL="1371600" algn="ctr" rtl="0" eaLnBrk="1" fontAlgn="base" latinLnBrk="1" hangingPunct="1">
        <a:spcBef>
          <a:spcPct val="0"/>
        </a:spcBef>
        <a:spcAft>
          <a:spcPct val="0"/>
        </a:spcAft>
        <a:defRPr sz="21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9pPr>
    </p:titleStyle>
    <p:bodyStyle>
      <a:lvl1pPr marL="257175" indent="-257175" algn="l" rtl="0" eaLnBrk="1" fontAlgn="auto" latinLnBrk="0" hangingPunct="1">
        <a:lnSpc>
          <a:spcPct val="130000"/>
        </a:lnSpc>
        <a:spcBef>
          <a:spcPts val="600"/>
        </a:spcBef>
        <a:spcAft>
          <a:spcPts val="0"/>
        </a:spcAft>
        <a:buFont typeface="Wingdings" pitchFamily="2" charset="2"/>
        <a:buChar char="v"/>
        <a:defRPr sz="2000" b="1" kern="1200" baseline="0">
          <a:solidFill>
            <a:schemeClr val="tx2">
              <a:lumMod val="50000"/>
            </a:schemeClr>
          </a:solidFill>
          <a:effectLst/>
          <a:latin typeface="Candara" panose="020E0502030303020204" pitchFamily="34" charset="0"/>
          <a:ea typeface="+mn-ea"/>
          <a:cs typeface="+mn-cs"/>
        </a:defRPr>
      </a:lvl1pPr>
      <a:lvl2pPr marL="557213" indent="-214313" algn="l" rtl="0" eaLnBrk="1" fontAlgn="auto" latinLnBrk="0" hangingPunct="1">
        <a:lnSpc>
          <a:spcPct val="120000"/>
        </a:lnSpc>
        <a:spcBef>
          <a:spcPts val="600"/>
        </a:spcBef>
        <a:spcAft>
          <a:spcPts val="0"/>
        </a:spcAft>
        <a:buFont typeface="Wingdings" pitchFamily="2" charset="2"/>
        <a:buChar char="§"/>
        <a:defRPr sz="1600" b="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857250" indent="-171450" algn="l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charset="0"/>
        <a:buChar char="•"/>
        <a:defRPr sz="12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200150" indent="-171450" algn="l" rtl="0" eaLnBrk="1" fontAlgn="auto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charset="0"/>
        <a:buChar char="–"/>
        <a:defRPr sz="11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1543050" indent="-171450" algn="l" rtl="0" eaLnBrk="1" fontAlgn="auto" latinLnBrk="0" hangingPunct="1">
        <a:lnSpc>
          <a:spcPct val="150000"/>
        </a:lnSpc>
        <a:spcBef>
          <a:spcPts val="0"/>
        </a:spcBef>
        <a:spcAft>
          <a:spcPct val="0"/>
        </a:spcAft>
        <a:buFont typeface="Arial" charset="0"/>
        <a:buChar char="»"/>
        <a:defRPr sz="10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C8C32A-7A8C-460B-8017-7FAFD3A838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프로젝트 공지</a:t>
            </a:r>
            <a:endParaRPr lang="en-US" dirty="0"/>
          </a:p>
        </p:txBody>
      </p:sp>
      <p:sp>
        <p:nvSpPr>
          <p:cNvPr id="20483" name="Subtitle 3">
            <a:extLst>
              <a:ext uri="{FF2B5EF4-FFF2-40B4-BE49-F238E27FC236}">
                <a16:creationId xmlns:a16="http://schemas.microsoft.com/office/drawing/2014/main" id="{378A7BFB-D14A-49C2-8C6E-30C4A679CF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/>
            <a:r>
              <a:rPr lang="en-US" altLang="ko-KR" dirty="0">
                <a:ea typeface="굴림" panose="020B0600000101010101" pitchFamily="50" charset="-127"/>
              </a:rPr>
              <a:t>Introduction to Internet and Web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392"/>
    </mc:Choice>
    <mc:Fallback xmlns="">
      <p:transition spd="slow" advTm="3639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022C9-3ADE-4634-B3D0-9BC403180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질의 응답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7C37B-8EDC-4FFB-A8E1-05BFADC0D44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  <a:endParaRPr lang="en-US" altLang="ko-KR" dirty="0"/>
          </a:p>
          <a:p>
            <a:pPr lvl="1"/>
            <a:r>
              <a:rPr lang="en-US" altLang="ko-KR" dirty="0"/>
              <a:t>https://github.com/kangjeonghwan/introduction-to-internet-and-web-059 </a:t>
            </a:r>
            <a:r>
              <a:rPr lang="ko-KR" altLang="en-US" dirty="0"/>
              <a:t>에서 </a:t>
            </a:r>
            <a:r>
              <a:rPr lang="en-US" altLang="ko-KR" dirty="0"/>
              <a:t>issue</a:t>
            </a:r>
            <a:r>
              <a:rPr lang="ko-KR" altLang="en-US" dirty="0"/>
              <a:t>를 활용해 질문하세요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공통된 질문들을 확인 하고 학생들 간에도 서로서로 대답을 해 줄 수 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프로젝트 예시가 올라갈 예정이니 참고하세요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D4906E-00B9-4E56-A458-847615CE7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C3056D-DEB7-4BAB-BC88-FCF8AD9653D2}" type="slidenum">
              <a:rPr lang="en-US" altLang="ko-KR" smtClean="0"/>
              <a:pPr/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5362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383B414-6004-4C2D-B65E-83D827A1E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3AC5E3-3FF6-4267-BFBA-26CF187120D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프로젝트 공지</a:t>
            </a:r>
            <a:endParaRPr lang="en-US" altLang="ko-KR" dirty="0"/>
          </a:p>
          <a:p>
            <a:r>
              <a:rPr lang="ko-KR" altLang="en-US" dirty="0"/>
              <a:t>프로젝트 중간 보고서 관련</a:t>
            </a:r>
            <a:endParaRPr lang="en-US" altLang="ko-KR" dirty="0"/>
          </a:p>
          <a:p>
            <a:r>
              <a:rPr lang="ko-KR" altLang="en-US" dirty="0"/>
              <a:t>프로젝트 최종 제출 항목</a:t>
            </a:r>
            <a:endParaRPr lang="en-US" altLang="ko-KR" dirty="0"/>
          </a:p>
          <a:p>
            <a:r>
              <a:rPr lang="ko-KR" altLang="en-US" dirty="0"/>
              <a:t>프로젝트 제출 항목 </a:t>
            </a:r>
            <a:r>
              <a:rPr lang="en-US" altLang="ko-KR" dirty="0"/>
              <a:t>– </a:t>
            </a:r>
            <a:r>
              <a:rPr lang="ko-KR" altLang="en-US" dirty="0"/>
              <a:t>동영상</a:t>
            </a:r>
            <a:endParaRPr lang="en-US" altLang="ko-KR" dirty="0"/>
          </a:p>
          <a:p>
            <a:r>
              <a:rPr lang="ko-KR" altLang="en-US" dirty="0"/>
              <a:t>프로젝트 제출 항목 </a:t>
            </a:r>
            <a:r>
              <a:rPr lang="en-US" altLang="ko-KR" dirty="0"/>
              <a:t>– </a:t>
            </a:r>
            <a:r>
              <a:rPr lang="ko-KR" altLang="en-US" dirty="0"/>
              <a:t>최종 보고서</a:t>
            </a:r>
            <a:endParaRPr lang="en-US" altLang="ko-KR" dirty="0"/>
          </a:p>
          <a:p>
            <a:r>
              <a:rPr lang="ko-KR" altLang="en-US" dirty="0"/>
              <a:t>프로젝트 제출 항목 </a:t>
            </a:r>
            <a:r>
              <a:rPr lang="en-US" altLang="ko-KR" dirty="0"/>
              <a:t>– </a:t>
            </a:r>
            <a:r>
              <a:rPr lang="ko-KR" altLang="en-US" dirty="0"/>
              <a:t>소스코드</a:t>
            </a:r>
            <a:endParaRPr lang="en-US" altLang="ko-KR" dirty="0"/>
          </a:p>
          <a:p>
            <a:r>
              <a:rPr lang="ko-KR" altLang="en-US" dirty="0"/>
              <a:t>프로젝트 발표</a:t>
            </a:r>
            <a:endParaRPr lang="en-US" altLang="ko-KR" dirty="0"/>
          </a:p>
          <a:p>
            <a:r>
              <a:rPr lang="ko-KR" altLang="en-US" dirty="0"/>
              <a:t>프로젝트 질의 응답</a:t>
            </a:r>
          </a:p>
        </p:txBody>
      </p:sp>
    </p:spTree>
    <p:extLst>
      <p:ext uri="{BB962C8B-B14F-4D97-AF65-F5344CB8AC3E}">
        <p14:creationId xmlns:p14="http://schemas.microsoft.com/office/powerpoint/2010/main" val="212069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30C33-255F-4FD4-828E-3A8ABC97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공지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78D7E-3D90-4093-98F6-C8486058B1E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z="1600" dirty="0"/>
              <a:t>목표</a:t>
            </a:r>
            <a:endParaRPr lang="en-US" altLang="ko-KR" sz="1600" dirty="0"/>
          </a:p>
          <a:p>
            <a:pPr lvl="1"/>
            <a:r>
              <a:rPr lang="ko-KR" altLang="en-US" sz="1200" dirty="0"/>
              <a:t>이번 학기 배운 </a:t>
            </a:r>
            <a:r>
              <a:rPr lang="en-US" altLang="ko-KR" sz="1200" dirty="0"/>
              <a:t>h</a:t>
            </a:r>
            <a:r>
              <a:rPr lang="ko-KR" altLang="ko-KR" sz="1200" dirty="0" err="1"/>
              <a:t>tml</a:t>
            </a:r>
            <a:r>
              <a:rPr lang="ko-KR" altLang="ko-KR" sz="1200" dirty="0"/>
              <a:t>, CSS, </a:t>
            </a:r>
            <a:r>
              <a:rPr lang="ko-KR" altLang="ko-KR" sz="1200" dirty="0" err="1"/>
              <a:t>JavaScript와</a:t>
            </a:r>
            <a:r>
              <a:rPr lang="ko-KR" altLang="ko-KR" sz="1200" dirty="0"/>
              <a:t> </a:t>
            </a:r>
            <a:r>
              <a:rPr lang="ko-KR" altLang="ko-KR" sz="1200" dirty="0" err="1"/>
              <a:t>Open</a:t>
            </a:r>
            <a:r>
              <a:rPr lang="ko-KR" altLang="ko-KR" sz="1200" dirty="0"/>
              <a:t> </a:t>
            </a:r>
            <a:r>
              <a:rPr lang="ko-KR" altLang="ko-KR" sz="1200" dirty="0" err="1"/>
              <a:t>API를</a:t>
            </a:r>
            <a:r>
              <a:rPr lang="ko-KR" altLang="ko-KR" sz="1200" dirty="0"/>
              <a:t> 활용한 웹  사이트 개발</a:t>
            </a:r>
            <a:endParaRPr lang="en-US" altLang="ko-KR" sz="1200" dirty="0"/>
          </a:p>
          <a:p>
            <a:r>
              <a:rPr lang="ko-KR" altLang="en-US" sz="1600" dirty="0"/>
              <a:t>최소 개발 기준</a:t>
            </a:r>
            <a:endParaRPr lang="en-US" altLang="ko-KR" sz="1600" dirty="0"/>
          </a:p>
          <a:p>
            <a:pPr lvl="1"/>
            <a:r>
              <a:rPr lang="ko-KR" altLang="en-US" sz="1200" dirty="0"/>
              <a:t>기능 시나리오 </a:t>
            </a:r>
            <a:r>
              <a:rPr lang="en-US" altLang="ko-KR" sz="1200" dirty="0"/>
              <a:t>3</a:t>
            </a:r>
            <a:r>
              <a:rPr lang="ko-KR" altLang="en-US" sz="1200" dirty="0"/>
              <a:t>가지 필수 구현 </a:t>
            </a:r>
            <a:r>
              <a:rPr lang="en-US" altLang="ko-KR" sz="1200" dirty="0"/>
              <a:t>(</a:t>
            </a:r>
            <a:r>
              <a:rPr lang="ko-KR" altLang="en-US" sz="1200" dirty="0"/>
              <a:t>유저에게 웹이 제공해야 할 기능</a:t>
            </a:r>
            <a:r>
              <a:rPr lang="en-US" altLang="ko-KR" sz="1200" dirty="0"/>
              <a:t>)</a:t>
            </a:r>
          </a:p>
          <a:p>
            <a:pPr lvl="1"/>
            <a:r>
              <a:rPr lang="en-US" altLang="ko-KR" sz="1200" dirty="0"/>
              <a:t>Open Web API 2</a:t>
            </a:r>
            <a:r>
              <a:rPr lang="ko-KR" altLang="en-US" sz="1200" dirty="0"/>
              <a:t>개 이상 활용</a:t>
            </a:r>
            <a:endParaRPr lang="en-US" altLang="ko-KR" sz="1200" dirty="0"/>
          </a:p>
          <a:p>
            <a:pPr lvl="1"/>
            <a:r>
              <a:rPr lang="ko-KR" altLang="en-US" sz="1200" dirty="0"/>
              <a:t>서로 다른 </a:t>
            </a:r>
            <a:r>
              <a:rPr lang="en-US" altLang="ko-KR" sz="1200" dirty="0"/>
              <a:t>&lt;input&gt; 3</a:t>
            </a:r>
            <a:r>
              <a:rPr lang="ko-KR" altLang="en-US" sz="1200" dirty="0"/>
              <a:t>개 이상 활용</a:t>
            </a:r>
            <a:endParaRPr lang="en-US" altLang="ko-KR" sz="1200" dirty="0"/>
          </a:p>
          <a:p>
            <a:pPr lvl="1"/>
            <a:r>
              <a:rPr lang="en-US" altLang="ko-KR" sz="1200" dirty="0"/>
              <a:t>List </a:t>
            </a:r>
            <a:r>
              <a:rPr lang="ko-KR" altLang="en-US" sz="1200" dirty="0"/>
              <a:t>및 </a:t>
            </a:r>
            <a:r>
              <a:rPr lang="en-US" altLang="ko-KR" sz="1200" dirty="0"/>
              <a:t>table </a:t>
            </a:r>
            <a:r>
              <a:rPr lang="ko-KR" altLang="en-US" sz="1200" dirty="0"/>
              <a:t>필수 활용</a:t>
            </a:r>
            <a:endParaRPr lang="en-US" altLang="ko-KR" sz="1200" dirty="0"/>
          </a:p>
          <a:p>
            <a:pPr lvl="1"/>
            <a:r>
              <a:rPr lang="en-US" altLang="ko-KR" sz="1200" dirty="0"/>
              <a:t>Semantic (header, navigation, footer) </a:t>
            </a:r>
            <a:r>
              <a:rPr lang="ko-KR" altLang="en-US" sz="1200" dirty="0"/>
              <a:t>필수 활용</a:t>
            </a:r>
            <a:endParaRPr lang="en-US" altLang="ko-KR" sz="1200" dirty="0"/>
          </a:p>
          <a:p>
            <a:pPr lvl="1"/>
            <a:r>
              <a:rPr lang="en-US" altLang="ko-KR" sz="1200" dirty="0"/>
              <a:t>Pseudo-class 2</a:t>
            </a:r>
            <a:r>
              <a:rPr lang="ko-KR" altLang="en-US" sz="1200" dirty="0"/>
              <a:t>개 이상</a:t>
            </a:r>
            <a:r>
              <a:rPr lang="en-US" altLang="ko-KR" sz="1200" dirty="0"/>
              <a:t>, pseudo-element 2</a:t>
            </a:r>
            <a:r>
              <a:rPr lang="ko-KR" altLang="en-US" sz="1200" dirty="0"/>
              <a:t>개 이상</a:t>
            </a:r>
            <a:r>
              <a:rPr lang="en-US" altLang="ko-KR" sz="1200" dirty="0"/>
              <a:t>, attribute selector 2</a:t>
            </a:r>
            <a:r>
              <a:rPr lang="ko-KR" altLang="en-US" sz="1200" dirty="0"/>
              <a:t>개 이상</a:t>
            </a:r>
            <a:r>
              <a:rPr lang="en-US" altLang="ko-KR" sz="1200" dirty="0"/>
              <a:t>, combinator 5</a:t>
            </a:r>
            <a:r>
              <a:rPr lang="ko-KR" altLang="en-US" sz="1200" dirty="0"/>
              <a:t>개 이상 활용</a:t>
            </a:r>
            <a:endParaRPr lang="en-US" altLang="ko-KR" sz="1200" dirty="0"/>
          </a:p>
          <a:p>
            <a:pPr lvl="1"/>
            <a:r>
              <a:rPr lang="en-US" altLang="ko-KR" sz="1200" dirty="0"/>
              <a:t>Float </a:t>
            </a:r>
            <a:r>
              <a:rPr lang="ko-KR" altLang="en-US" sz="1200" dirty="0"/>
              <a:t>및 </a:t>
            </a:r>
            <a:r>
              <a:rPr lang="en-US" altLang="ko-KR" sz="1200" dirty="0"/>
              <a:t>clear </a:t>
            </a:r>
            <a:r>
              <a:rPr lang="ko-KR" altLang="en-US" sz="1200" dirty="0"/>
              <a:t>활용하여 웹의 </a:t>
            </a:r>
            <a:r>
              <a:rPr lang="en-US" altLang="ko-KR" sz="1200" dirty="0"/>
              <a:t>layout </a:t>
            </a:r>
            <a:r>
              <a:rPr lang="ko-KR" altLang="en-US" sz="1200" dirty="0"/>
              <a:t>구성 필수</a:t>
            </a:r>
            <a:endParaRPr lang="en-US" altLang="ko-KR" sz="1200" dirty="0"/>
          </a:p>
          <a:p>
            <a:pPr lvl="1"/>
            <a:r>
              <a:rPr lang="ko-KR" altLang="en-US" sz="1200" dirty="0"/>
              <a:t>모바일 환경 대응 구현 필수</a:t>
            </a:r>
            <a:r>
              <a:rPr lang="en-US" altLang="ko-KR" sz="1200" dirty="0"/>
              <a:t> (width: 900px </a:t>
            </a:r>
            <a:r>
              <a:rPr lang="ko-KR" altLang="en-US" sz="1200" dirty="0"/>
              <a:t>이하</a:t>
            </a:r>
            <a:r>
              <a:rPr lang="en-US" altLang="ko-KR" sz="1200" dirty="0"/>
              <a:t>)</a:t>
            </a:r>
          </a:p>
          <a:p>
            <a:pPr lvl="1"/>
            <a:r>
              <a:rPr lang="en-US" altLang="ko-KR" sz="1200" dirty="0"/>
              <a:t>flex </a:t>
            </a:r>
            <a:r>
              <a:rPr lang="ko-KR" altLang="en-US" sz="1200" dirty="0"/>
              <a:t>혹은 </a:t>
            </a:r>
            <a:r>
              <a:rPr lang="en-US" altLang="ko-KR" sz="1200" dirty="0"/>
              <a:t>grid </a:t>
            </a:r>
            <a:r>
              <a:rPr lang="ko-KR" altLang="en-US" sz="1200" dirty="0"/>
              <a:t>한번 이상 필수 활용</a:t>
            </a:r>
            <a:endParaRPr lang="en-US" altLang="ko-KR" sz="1200" dirty="0"/>
          </a:p>
          <a:p>
            <a:pPr lvl="1"/>
            <a:r>
              <a:rPr lang="en-US" altLang="ko-KR" sz="1200" dirty="0"/>
              <a:t>DOM </a:t>
            </a:r>
            <a:r>
              <a:rPr lang="ko-KR" altLang="en-US" sz="1200" dirty="0"/>
              <a:t>활용하여 </a:t>
            </a:r>
            <a:r>
              <a:rPr lang="en-US" altLang="ko-KR" sz="1200" dirty="0"/>
              <a:t>HTML element </a:t>
            </a:r>
            <a:r>
              <a:rPr lang="ko-KR" altLang="en-US" sz="1200" dirty="0"/>
              <a:t>혹은 </a:t>
            </a:r>
            <a:r>
              <a:rPr lang="en-US" altLang="ko-KR" sz="1200" dirty="0"/>
              <a:t>CSS property </a:t>
            </a:r>
            <a:r>
              <a:rPr lang="ko-KR" altLang="en-US" sz="1200" dirty="0"/>
              <a:t>합쳐서 </a:t>
            </a:r>
            <a:r>
              <a:rPr lang="en-US" altLang="ko-KR" sz="1200" dirty="0"/>
              <a:t>5</a:t>
            </a:r>
            <a:r>
              <a:rPr lang="ko-KR" altLang="en-US" sz="1200" dirty="0"/>
              <a:t>개 이상 다루기</a:t>
            </a:r>
            <a:endParaRPr lang="en-US" altLang="ko-KR" sz="1200" dirty="0"/>
          </a:p>
          <a:p>
            <a:pPr lvl="1"/>
            <a:r>
              <a:rPr lang="ko-KR" altLang="en-US" sz="1200" dirty="0"/>
              <a:t>입력 </a:t>
            </a:r>
            <a:r>
              <a:rPr lang="en-US" altLang="ko-KR" sz="1200" dirty="0"/>
              <a:t>Format, </a:t>
            </a:r>
            <a:r>
              <a:rPr lang="ko-KR" altLang="en-US" sz="1200" dirty="0"/>
              <a:t>네트워크 연결 등의 에러 처리 기능 필수 구현</a:t>
            </a:r>
            <a:endParaRPr lang="en-US" altLang="ko-KR" sz="1200" dirty="0"/>
          </a:p>
          <a:p>
            <a:pPr lvl="1"/>
            <a:r>
              <a:rPr lang="ko-KR" altLang="en-US" sz="1200" dirty="0"/>
              <a:t>수업시간에 배운 </a:t>
            </a:r>
            <a:r>
              <a:rPr lang="en-US" altLang="ko-KR" sz="1200" dirty="0"/>
              <a:t>jQuery/AJAX/JSON </a:t>
            </a:r>
            <a:r>
              <a:rPr lang="ko-KR" altLang="en-US" sz="1200" dirty="0"/>
              <a:t>기능 활용</a:t>
            </a:r>
          </a:p>
          <a:p>
            <a:pPr lvl="1"/>
            <a:r>
              <a:rPr lang="en-US" altLang="ko-KR" sz="1200" dirty="0"/>
              <a:t>Node.js</a:t>
            </a:r>
            <a:r>
              <a:rPr lang="ko-KR" altLang="en-US" sz="1200" dirty="0"/>
              <a:t>를 활용한 </a:t>
            </a:r>
            <a:r>
              <a:rPr lang="en-US" altLang="ko-KR" sz="1200" dirty="0"/>
              <a:t>local webserver</a:t>
            </a:r>
            <a:r>
              <a:rPr lang="ko-KR" altLang="en-US" sz="1200" dirty="0"/>
              <a:t>를 사용하는 경우</a:t>
            </a:r>
            <a:r>
              <a:rPr lang="en-US" altLang="ko-KR" sz="1200" dirty="0"/>
              <a:t>, web server</a:t>
            </a:r>
            <a:r>
              <a:rPr lang="ko-KR" altLang="en-US" sz="1200" dirty="0"/>
              <a:t>의 기능은 </a:t>
            </a:r>
            <a:r>
              <a:rPr lang="en-US" altLang="ko-KR" sz="1200" dirty="0"/>
              <a:t>routing </a:t>
            </a:r>
            <a:r>
              <a:rPr lang="ko-KR" altLang="en-US" sz="1200" dirty="0"/>
              <a:t>과 </a:t>
            </a:r>
            <a:r>
              <a:rPr lang="en-US" altLang="ko-KR" sz="1200" dirty="0"/>
              <a:t>API server</a:t>
            </a:r>
            <a:r>
              <a:rPr lang="ko-KR" altLang="en-US" sz="1200" dirty="0"/>
              <a:t>로부터 받은 </a:t>
            </a:r>
            <a:r>
              <a:rPr lang="en-US" altLang="ko-KR" sz="1200" dirty="0"/>
              <a:t>data</a:t>
            </a:r>
            <a:r>
              <a:rPr lang="ko-KR" altLang="en-US" sz="1200" dirty="0"/>
              <a:t>를 </a:t>
            </a:r>
            <a:r>
              <a:rPr lang="en-US" altLang="ko-KR" sz="1200" dirty="0"/>
              <a:t>forwarding</a:t>
            </a:r>
            <a:r>
              <a:rPr lang="ko-KR" altLang="en-US" sz="1200" dirty="0"/>
              <a:t>하는 역할만 구현 할 것</a:t>
            </a:r>
          </a:p>
          <a:p>
            <a:pPr lvl="2"/>
            <a:r>
              <a:rPr lang="ko-KR" altLang="en-US" sz="1050" dirty="0"/>
              <a:t>예를 들어</a:t>
            </a:r>
            <a:r>
              <a:rPr lang="en-US" altLang="ko-KR" sz="1050" dirty="0"/>
              <a:t>, local </a:t>
            </a:r>
            <a:r>
              <a:rPr lang="en-US" altLang="ko-KR" sz="1050" dirty="0" err="1"/>
              <a:t>websever</a:t>
            </a:r>
            <a:r>
              <a:rPr lang="en-US" altLang="ko-KR" sz="1050" dirty="0"/>
              <a:t> </a:t>
            </a:r>
            <a:r>
              <a:rPr lang="ko-KR" altLang="en-US" sz="1050" dirty="0"/>
              <a:t>상에서 </a:t>
            </a:r>
            <a:r>
              <a:rPr lang="en-US" altLang="ko-KR" sz="1050" dirty="0"/>
              <a:t>OPEN API</a:t>
            </a:r>
            <a:r>
              <a:rPr lang="ko-KR" altLang="en-US" sz="1050" dirty="0"/>
              <a:t>로 얻은 </a:t>
            </a:r>
            <a:r>
              <a:rPr lang="en-US" altLang="ko-KR" sz="1050" dirty="0"/>
              <a:t>JSON </a:t>
            </a:r>
            <a:r>
              <a:rPr lang="ko-KR" altLang="en-US" sz="1050" dirty="0"/>
              <a:t>결과를 </a:t>
            </a:r>
            <a:r>
              <a:rPr lang="en-US" altLang="ko-KR" sz="1050" dirty="0"/>
              <a:t>parsing</a:t>
            </a:r>
            <a:r>
              <a:rPr lang="ko-KR" altLang="en-US" sz="1050" dirty="0"/>
              <a:t>하지 말 것</a:t>
            </a:r>
          </a:p>
          <a:p>
            <a:pPr lvl="1"/>
            <a:endParaRPr lang="en-US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8FD29C-E323-471E-83C7-307646E24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C3056D-DEB7-4BAB-BC88-FCF8AD9653D2}" type="slidenum">
              <a:rPr lang="en-US" altLang="ko-KR" smtClean="0"/>
              <a:pPr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611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C0361-3D05-42E6-8F04-9308AB5C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8C649-5290-456A-871C-4D6B7A4F46E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중간보고서</a:t>
            </a:r>
            <a:endParaRPr lang="en-US" altLang="ko-KR" dirty="0"/>
          </a:p>
          <a:p>
            <a:pPr lvl="1"/>
            <a:r>
              <a:rPr lang="ko-KR" altLang="en-US" dirty="0"/>
              <a:t>기한</a:t>
            </a:r>
            <a:endParaRPr lang="en-US" altLang="ko-KR" dirty="0"/>
          </a:p>
          <a:p>
            <a:pPr lvl="2"/>
            <a:r>
              <a:rPr lang="en-US" altLang="ko-KR" dirty="0"/>
              <a:t>5/18 23:59</a:t>
            </a:r>
          </a:p>
          <a:p>
            <a:pPr marL="685800" lvl="2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포함 내용</a:t>
            </a:r>
            <a:endParaRPr lang="en-US" altLang="ko-KR" dirty="0"/>
          </a:p>
          <a:p>
            <a:pPr lvl="2"/>
            <a:r>
              <a:rPr lang="ko-KR" altLang="en-US" dirty="0"/>
              <a:t>첨부한 </a:t>
            </a:r>
            <a:r>
              <a:rPr lang="en-US" altLang="ko-KR" dirty="0"/>
              <a:t>Word </a:t>
            </a:r>
            <a:r>
              <a:rPr lang="ko-KR" altLang="en-US" dirty="0"/>
              <a:t>파일 형식</a:t>
            </a:r>
            <a:endParaRPr lang="en-US" altLang="ko-KR" dirty="0"/>
          </a:p>
          <a:p>
            <a:pPr lvl="2"/>
            <a:r>
              <a:rPr lang="ko-KR" altLang="en-US" sz="1200" dirty="0"/>
              <a:t>기능 시나리오 </a:t>
            </a:r>
            <a:r>
              <a:rPr lang="en-US" altLang="ko-KR" sz="1200" dirty="0"/>
              <a:t>3</a:t>
            </a:r>
            <a:r>
              <a:rPr lang="ko-KR" altLang="en-US" sz="1200" dirty="0"/>
              <a:t>가지를 작성</a:t>
            </a:r>
            <a:endParaRPr lang="en-US" altLang="ko-KR" dirty="0"/>
          </a:p>
          <a:p>
            <a:pPr lvl="2"/>
            <a:r>
              <a:rPr lang="en-US" altLang="ko-KR" dirty="0"/>
              <a:t>Open API 2</a:t>
            </a:r>
            <a:r>
              <a:rPr lang="ko-KR" altLang="en-US" dirty="0"/>
              <a:t>개 </a:t>
            </a:r>
            <a:r>
              <a:rPr lang="en-US" altLang="ko-KR" dirty="0"/>
              <a:t>(2</a:t>
            </a:r>
            <a:r>
              <a:rPr lang="ko-KR" altLang="en-US" dirty="0"/>
              <a:t>개 초과 가능</a:t>
            </a:r>
            <a:r>
              <a:rPr lang="en-US" altLang="ko-KR" dirty="0"/>
              <a:t>)</a:t>
            </a:r>
            <a:r>
              <a:rPr lang="ko-KR" altLang="en-US" dirty="0"/>
              <a:t>는 어떤 것을 사용하고 있는지</a:t>
            </a:r>
            <a:r>
              <a:rPr lang="en-US" altLang="ko-KR" dirty="0"/>
              <a:t>, </a:t>
            </a:r>
            <a:r>
              <a:rPr lang="ko-KR" altLang="en-US" dirty="0"/>
              <a:t>어떤 것을 혹은 사용할 예정인지</a:t>
            </a:r>
          </a:p>
          <a:p>
            <a:pPr lvl="2"/>
            <a:r>
              <a:rPr lang="ko-KR" altLang="en-US" dirty="0"/>
              <a:t>현재 프로젝트를 진행함에 있어 어려운 부분 혹은</a:t>
            </a:r>
          </a:p>
          <a:p>
            <a:pPr lvl="2"/>
            <a:r>
              <a:rPr lang="ko-KR" altLang="en-US" dirty="0"/>
              <a:t>현재 어느 구현이 완료했고</a:t>
            </a:r>
            <a:r>
              <a:rPr lang="en-US" altLang="ko-KR" dirty="0"/>
              <a:t>, </a:t>
            </a:r>
            <a:r>
              <a:rPr lang="ko-KR" altLang="en-US" dirty="0"/>
              <a:t>어느 부분에 대한 구현이 남았는지에 대하여</a:t>
            </a:r>
            <a:endParaRPr lang="en-US" altLang="ko-KR" dirty="0"/>
          </a:p>
          <a:p>
            <a:pPr marL="685800" lvl="2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평가</a:t>
            </a:r>
            <a:endParaRPr lang="en-US" altLang="ko-KR" dirty="0"/>
          </a:p>
          <a:p>
            <a:pPr lvl="2"/>
            <a:r>
              <a:rPr lang="en-US" altLang="ko-KR" dirty="0"/>
              <a:t>Delay </a:t>
            </a:r>
            <a:r>
              <a:rPr lang="ko-KR" altLang="en-US" dirty="0"/>
              <a:t>감점 없음</a:t>
            </a:r>
            <a:endParaRPr lang="en-US" altLang="ko-KR" dirty="0"/>
          </a:p>
          <a:p>
            <a:pPr lvl="2"/>
            <a:r>
              <a:rPr lang="en-US" altLang="ko-KR" dirty="0"/>
              <a:t>Pass or Fail</a:t>
            </a:r>
          </a:p>
          <a:p>
            <a:pPr marL="342900" lvl="1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marL="685800" lvl="2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047093-B63E-4700-B342-E09DC3A5C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C3056D-DEB7-4BAB-BC88-FCF8AD9653D2}" type="slidenum">
              <a:rPr lang="en-US" altLang="ko-KR" smtClean="0"/>
              <a:pPr/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266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C0361-3D05-42E6-8F04-9308AB5C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8C649-5290-456A-871C-4D6B7A4F46E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최종 제출 항목</a:t>
            </a:r>
            <a:r>
              <a:rPr lang="en-US" altLang="ko-KR" dirty="0"/>
              <a:t>(</a:t>
            </a:r>
            <a:r>
              <a:rPr lang="ko-KR" altLang="en-US" dirty="0"/>
              <a:t>상세 내용 각 페이지 참고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제출 항목</a:t>
            </a:r>
            <a:endParaRPr lang="en-US" altLang="ko-KR" dirty="0"/>
          </a:p>
          <a:p>
            <a:pPr lvl="2"/>
            <a:r>
              <a:rPr lang="ko-KR" altLang="en-US" dirty="0"/>
              <a:t>동영상</a:t>
            </a:r>
            <a:endParaRPr lang="en-US" altLang="ko-KR" dirty="0"/>
          </a:p>
          <a:p>
            <a:pPr lvl="2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소스코드</a:t>
            </a:r>
            <a:endParaRPr lang="en-US" altLang="ko-KR" dirty="0"/>
          </a:p>
          <a:p>
            <a:pPr marL="685800" lvl="2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기한 </a:t>
            </a:r>
            <a:endParaRPr lang="en-US" altLang="ko-KR" dirty="0"/>
          </a:p>
          <a:p>
            <a:pPr lvl="2"/>
            <a:r>
              <a:rPr lang="en-US" altLang="ko-KR" dirty="0"/>
              <a:t>6/6 23:59</a:t>
            </a:r>
          </a:p>
          <a:p>
            <a:pPr lvl="2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047093-B63E-4700-B342-E09DC3A5C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C3056D-DEB7-4BAB-BC88-FCF8AD9653D2}" type="slidenum">
              <a:rPr lang="en-US" altLang="ko-KR" smtClean="0"/>
              <a:pPr/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1410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C0361-3D05-42E6-8F04-9308AB5C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8C649-5290-456A-871C-4D6B7A4F46E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제출 </a:t>
            </a:r>
            <a:r>
              <a:rPr lang="en-US" altLang="ko-KR" dirty="0"/>
              <a:t>– </a:t>
            </a:r>
            <a:r>
              <a:rPr lang="ko-KR" altLang="en-US" dirty="0"/>
              <a:t>동영상</a:t>
            </a:r>
            <a:endParaRPr lang="en-US" altLang="ko-KR" dirty="0"/>
          </a:p>
          <a:p>
            <a:pPr lvl="1"/>
            <a:r>
              <a:rPr lang="ko-KR" altLang="en-US" dirty="0"/>
              <a:t>기한 </a:t>
            </a:r>
            <a:endParaRPr lang="en-US" altLang="ko-KR" dirty="0"/>
          </a:p>
          <a:p>
            <a:pPr lvl="2"/>
            <a:r>
              <a:rPr lang="en-US" altLang="ko-KR" dirty="0"/>
              <a:t>6/6 23:59</a:t>
            </a:r>
          </a:p>
          <a:p>
            <a:pPr marL="685800" lvl="2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포함 내용 </a:t>
            </a:r>
            <a:endParaRPr lang="en-US" altLang="ko-KR" dirty="0"/>
          </a:p>
          <a:p>
            <a:pPr lvl="2"/>
            <a:r>
              <a:rPr lang="ko-KR" altLang="en-US" dirty="0"/>
              <a:t>웹페이지의 구성 설명</a:t>
            </a:r>
            <a:endParaRPr lang="en-US" altLang="ko-KR" dirty="0"/>
          </a:p>
          <a:p>
            <a:pPr lvl="2"/>
            <a:r>
              <a:rPr lang="ko-KR" altLang="en-US" dirty="0"/>
              <a:t>웹페이지 서비스 설명</a:t>
            </a:r>
            <a:endParaRPr lang="en-US" altLang="ko-KR" dirty="0"/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분 이내</a:t>
            </a:r>
            <a:endParaRPr lang="en-US" altLang="ko-KR" dirty="0"/>
          </a:p>
          <a:p>
            <a:pPr marL="685800" lvl="2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평가 방법</a:t>
            </a:r>
            <a:endParaRPr lang="en-US" altLang="ko-KR" dirty="0"/>
          </a:p>
          <a:p>
            <a:pPr lvl="2"/>
            <a:r>
              <a:rPr lang="ko-KR" altLang="en-US" dirty="0"/>
              <a:t>교수</a:t>
            </a:r>
            <a:r>
              <a:rPr lang="en-US" altLang="ko-KR" dirty="0"/>
              <a:t>, </a:t>
            </a:r>
            <a:r>
              <a:rPr lang="ko-KR" altLang="en-US" dirty="0"/>
              <a:t>조교</a:t>
            </a:r>
            <a:r>
              <a:rPr lang="en-US" altLang="ko-KR" dirty="0"/>
              <a:t>, </a:t>
            </a:r>
            <a:r>
              <a:rPr lang="ko-KR" altLang="en-US" dirty="0"/>
              <a:t>다른 학생들로부터 평가</a:t>
            </a:r>
            <a:r>
              <a:rPr lang="en-US" altLang="ko-KR" dirty="0"/>
              <a:t>(</a:t>
            </a:r>
            <a:r>
              <a:rPr lang="ko-KR" altLang="en-US" dirty="0"/>
              <a:t>발표 때 실시간으로 평가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기준 </a:t>
            </a:r>
            <a:r>
              <a:rPr lang="en-US" altLang="ko-KR" dirty="0"/>
              <a:t>: </a:t>
            </a:r>
            <a:r>
              <a:rPr lang="ko-KR" altLang="en-US" dirty="0"/>
              <a:t>독창성</a:t>
            </a:r>
            <a:r>
              <a:rPr lang="en-US" altLang="ko-KR" dirty="0"/>
              <a:t>, </a:t>
            </a:r>
            <a:r>
              <a:rPr lang="ko-KR" altLang="en-US" dirty="0"/>
              <a:t>적절성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047093-B63E-4700-B342-E09DC3A5C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C3056D-DEB7-4BAB-BC88-FCF8AD9653D2}" type="slidenum">
              <a:rPr lang="en-US" altLang="ko-KR" smtClean="0"/>
              <a:pPr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228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C0361-3D05-42E6-8F04-9308AB5C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8C649-5290-456A-871C-4D6B7A4F46E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제출 </a:t>
            </a:r>
            <a:r>
              <a:rPr lang="en-US" altLang="ko-KR" dirty="0"/>
              <a:t>– </a:t>
            </a:r>
            <a:r>
              <a:rPr lang="ko-KR" altLang="en-US" dirty="0"/>
              <a:t>최종 보고서</a:t>
            </a:r>
            <a:r>
              <a:rPr lang="en-US" altLang="ko-KR" dirty="0"/>
              <a:t>(word </a:t>
            </a:r>
            <a:r>
              <a:rPr lang="ko-KR" altLang="en-US" dirty="0"/>
              <a:t>파일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기한 </a:t>
            </a:r>
            <a:endParaRPr lang="en-US" altLang="ko-KR" dirty="0"/>
          </a:p>
          <a:p>
            <a:pPr lvl="2"/>
            <a:r>
              <a:rPr lang="en-US" altLang="ko-KR" dirty="0"/>
              <a:t>6/6 23:59</a:t>
            </a:r>
          </a:p>
          <a:p>
            <a:pPr marL="685800" lvl="2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포함 내용 </a:t>
            </a:r>
            <a:endParaRPr lang="en-US" altLang="ko-KR" dirty="0"/>
          </a:p>
          <a:p>
            <a:pPr lvl="2"/>
            <a:r>
              <a:rPr lang="ko-KR" altLang="en-US" dirty="0"/>
              <a:t>최소 개발 기준들을 어떻게 만족하였는지 </a:t>
            </a:r>
            <a:r>
              <a:rPr lang="en-US" altLang="ko-KR" dirty="0"/>
              <a:t>(</a:t>
            </a:r>
            <a:r>
              <a:rPr lang="ko-KR" altLang="en-US" dirty="0"/>
              <a:t>해당하는 소스코드 보고서에 포함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최소 개발 기준들 이외에 어떠한 부분들을 추가구현 하였는지</a:t>
            </a:r>
            <a:r>
              <a:rPr lang="en-US" altLang="ko-KR" dirty="0"/>
              <a:t>[</a:t>
            </a:r>
            <a:r>
              <a:rPr lang="ko-KR" altLang="en-US" dirty="0"/>
              <a:t>가산점</a:t>
            </a:r>
            <a:r>
              <a:rPr lang="en-US" altLang="ko-KR" dirty="0"/>
              <a:t>] (</a:t>
            </a:r>
            <a:r>
              <a:rPr lang="ko-KR" altLang="en-US" dirty="0"/>
              <a:t>해당하는 소스코드 보고서에 포함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웹사이트 사용법 설명 </a:t>
            </a:r>
            <a:r>
              <a:rPr lang="en-US" altLang="ko-KR" dirty="0"/>
              <a:t>(</a:t>
            </a:r>
            <a:r>
              <a:rPr lang="ko-KR" altLang="en-US" dirty="0"/>
              <a:t>사용자 입력에 따른 동작 순서 등</a:t>
            </a:r>
            <a:r>
              <a:rPr lang="en-US" altLang="ko-KR" dirty="0"/>
              <a:t>)</a:t>
            </a:r>
          </a:p>
          <a:p>
            <a:pPr marL="685800" lvl="2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평가 방법</a:t>
            </a:r>
            <a:endParaRPr lang="en-US" altLang="ko-KR" dirty="0"/>
          </a:p>
          <a:p>
            <a:pPr lvl="2"/>
            <a:r>
              <a:rPr lang="ko-KR" altLang="en-US" dirty="0"/>
              <a:t>교수</a:t>
            </a:r>
            <a:r>
              <a:rPr lang="en-US" altLang="ko-KR" dirty="0"/>
              <a:t>, </a:t>
            </a:r>
            <a:r>
              <a:rPr lang="ko-KR" altLang="en-US" dirty="0"/>
              <a:t>조교</a:t>
            </a:r>
            <a:r>
              <a:rPr lang="en-US" altLang="ko-KR" dirty="0"/>
              <a:t> </a:t>
            </a:r>
            <a:r>
              <a:rPr lang="ko-KR" altLang="en-US" dirty="0"/>
              <a:t>평가</a:t>
            </a:r>
            <a:endParaRPr lang="en-US" altLang="ko-KR" dirty="0"/>
          </a:p>
          <a:p>
            <a:pPr lvl="2"/>
            <a:r>
              <a:rPr lang="ko-KR" altLang="en-US" dirty="0"/>
              <a:t>기준 </a:t>
            </a:r>
            <a:r>
              <a:rPr lang="en-US" altLang="ko-KR" dirty="0"/>
              <a:t>: </a:t>
            </a:r>
            <a:r>
              <a:rPr lang="ko-KR" altLang="en-US" dirty="0"/>
              <a:t>최소 개발 기준 이외의 가산점이 어느 정도 인지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047093-B63E-4700-B342-E09DC3A5C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C3056D-DEB7-4BAB-BC88-FCF8AD9653D2}" type="slidenum">
              <a:rPr lang="en-US" altLang="ko-KR" smtClean="0"/>
              <a:pPr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824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C0361-3D05-42E6-8F04-9308AB5C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8C649-5290-456A-871C-4D6B7A4F46E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제출 </a:t>
            </a:r>
            <a:r>
              <a:rPr lang="en-US" altLang="ko-KR" dirty="0"/>
              <a:t>– </a:t>
            </a:r>
            <a:r>
              <a:rPr lang="ko-KR" altLang="en-US" dirty="0"/>
              <a:t>소스코드</a:t>
            </a:r>
            <a:endParaRPr lang="en-US" altLang="ko-KR" dirty="0"/>
          </a:p>
          <a:p>
            <a:pPr lvl="1"/>
            <a:r>
              <a:rPr lang="ko-KR" altLang="en-US" dirty="0"/>
              <a:t>기한 </a:t>
            </a:r>
            <a:endParaRPr lang="en-US" altLang="ko-KR" dirty="0"/>
          </a:p>
          <a:p>
            <a:pPr lvl="2"/>
            <a:r>
              <a:rPr lang="en-US" altLang="ko-KR" dirty="0"/>
              <a:t>6/6 23:59</a:t>
            </a:r>
          </a:p>
          <a:p>
            <a:pPr marL="685800" lvl="2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포함 내용 </a:t>
            </a:r>
            <a:endParaRPr lang="en-US" altLang="ko-KR" dirty="0"/>
          </a:p>
          <a:p>
            <a:pPr lvl="2"/>
            <a:r>
              <a:rPr lang="ko-KR" altLang="en-US" dirty="0"/>
              <a:t>관련 소스 코드 모두 포함</a:t>
            </a:r>
            <a:endParaRPr lang="en-US" altLang="ko-KR" dirty="0"/>
          </a:p>
          <a:p>
            <a:pPr lvl="2"/>
            <a:r>
              <a:rPr lang="ko-KR" altLang="en-US" dirty="0"/>
              <a:t>주석으로 설명</a:t>
            </a:r>
            <a:endParaRPr lang="en-US" altLang="ko-KR" dirty="0"/>
          </a:p>
          <a:p>
            <a:pPr lvl="3"/>
            <a:r>
              <a:rPr lang="ko-KR" altLang="en-US" dirty="0"/>
              <a:t>앞선 최소 개발 기준들을 포함하는 부분 주석으로 설명</a:t>
            </a:r>
            <a:endParaRPr lang="en-US" altLang="ko-KR" dirty="0"/>
          </a:p>
          <a:p>
            <a:pPr lvl="3"/>
            <a:r>
              <a:rPr lang="ko-KR" altLang="en-US" dirty="0"/>
              <a:t>보고서와 대응 되도록 코드의 주요 부분</a:t>
            </a:r>
            <a:r>
              <a:rPr lang="ko-KR" altLang="ko-KR" dirty="0"/>
              <a:t> (</a:t>
            </a:r>
            <a:r>
              <a:rPr lang="ko-KR" altLang="ko-KR" dirty="0" err="1"/>
              <a:t>element</a:t>
            </a:r>
            <a:r>
              <a:rPr lang="ko-KR" altLang="ko-KR" dirty="0"/>
              <a:t>, </a:t>
            </a:r>
            <a:r>
              <a:rPr lang="ko-KR" altLang="ko-KR" dirty="0" err="1"/>
              <a:t>sytle</a:t>
            </a:r>
            <a:r>
              <a:rPr lang="ko-KR" altLang="ko-KR" dirty="0"/>
              <a:t>, </a:t>
            </a:r>
            <a:r>
              <a:rPr lang="ko-KR" altLang="ko-KR" dirty="0" err="1"/>
              <a:t>variable</a:t>
            </a:r>
            <a:r>
              <a:rPr lang="ko-KR" altLang="ko-KR" dirty="0"/>
              <a:t>, </a:t>
            </a:r>
            <a:r>
              <a:rPr lang="ko-KR" altLang="ko-KR" dirty="0" err="1"/>
              <a:t>function</a:t>
            </a:r>
            <a:r>
              <a:rPr lang="ko-KR" altLang="ko-KR" dirty="0"/>
              <a:t> 등)</a:t>
            </a:r>
            <a:r>
              <a:rPr lang="ko-KR" altLang="en-US" dirty="0"/>
              <a:t> 주석으로 설명</a:t>
            </a:r>
            <a:endParaRPr lang="en-US" altLang="ko-KR" dirty="0"/>
          </a:p>
          <a:p>
            <a:pPr marL="685800" lvl="2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평가 방법</a:t>
            </a:r>
            <a:endParaRPr lang="en-US" altLang="ko-KR" dirty="0"/>
          </a:p>
          <a:p>
            <a:pPr lvl="2"/>
            <a:r>
              <a:rPr lang="ko-KR" altLang="en-US" dirty="0"/>
              <a:t>교수</a:t>
            </a:r>
            <a:r>
              <a:rPr lang="en-US" altLang="ko-KR" dirty="0"/>
              <a:t>, </a:t>
            </a:r>
            <a:r>
              <a:rPr lang="ko-KR" altLang="en-US" dirty="0"/>
              <a:t>조교</a:t>
            </a:r>
            <a:r>
              <a:rPr lang="en-US" altLang="ko-KR" dirty="0"/>
              <a:t> </a:t>
            </a:r>
            <a:r>
              <a:rPr lang="ko-KR" altLang="en-US" dirty="0"/>
              <a:t>평가</a:t>
            </a:r>
            <a:endParaRPr lang="en-US" altLang="ko-KR" dirty="0"/>
          </a:p>
          <a:p>
            <a:pPr lvl="2"/>
            <a:r>
              <a:rPr lang="ko-KR" altLang="en-US" dirty="0"/>
              <a:t>기준 </a:t>
            </a:r>
            <a:endParaRPr lang="en-US" altLang="ko-KR" dirty="0"/>
          </a:p>
          <a:p>
            <a:pPr lvl="3"/>
            <a:r>
              <a:rPr lang="ko-KR" altLang="en-US" dirty="0"/>
              <a:t>부정 행위 여부 판단</a:t>
            </a:r>
            <a:endParaRPr lang="en-US" altLang="ko-KR" dirty="0"/>
          </a:p>
          <a:p>
            <a:pPr lvl="4"/>
            <a:r>
              <a:rPr lang="ko-KR" altLang="en-US" dirty="0"/>
              <a:t>학생들 사이 겹치는 공유된 부분 있는 지 여부</a:t>
            </a:r>
            <a:endParaRPr lang="en-US" altLang="ko-KR" dirty="0"/>
          </a:p>
          <a:p>
            <a:pPr lvl="4"/>
            <a:r>
              <a:rPr lang="ko-KR" altLang="en-US" dirty="0"/>
              <a:t>타 웹사이트 </a:t>
            </a:r>
            <a:r>
              <a:rPr lang="ko-KR" altLang="en-US" dirty="0" err="1"/>
              <a:t>크롤링</a:t>
            </a:r>
            <a:r>
              <a:rPr lang="ko-KR" altLang="en-US" dirty="0"/>
              <a:t> 여부</a:t>
            </a:r>
            <a:endParaRPr lang="en-US" altLang="ko-KR" dirty="0"/>
          </a:p>
          <a:p>
            <a:pPr lvl="3"/>
            <a:r>
              <a:rPr lang="ko-KR" altLang="en-US" dirty="0"/>
              <a:t>보고서에 작성된 최소 개발 기준 달성 여부</a:t>
            </a:r>
            <a:r>
              <a:rPr lang="en-US" altLang="ko-KR" dirty="0"/>
              <a:t> &amp; </a:t>
            </a:r>
            <a:r>
              <a:rPr lang="ko-KR" altLang="en-US" dirty="0"/>
              <a:t>추가 개발 부분 </a:t>
            </a:r>
            <a:endParaRPr lang="en-US" altLang="ko-KR" dirty="0"/>
          </a:p>
          <a:p>
            <a:pPr lvl="3"/>
            <a:r>
              <a:rPr lang="ko-KR" altLang="en-US" dirty="0"/>
              <a:t>보고서에 설명된 사용법으로 동작 되는 지 여부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047093-B63E-4700-B342-E09DC3A5C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C3056D-DEB7-4BAB-BC88-FCF8AD9653D2}" type="slidenum">
              <a:rPr lang="en-US" altLang="ko-KR" smtClean="0"/>
              <a:pPr/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6688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C0361-3D05-42E6-8F04-9308AB5C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8C649-5290-456A-871C-4D6B7A4F46E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발표</a:t>
            </a:r>
            <a:endParaRPr lang="en-US" altLang="ko-KR" dirty="0"/>
          </a:p>
          <a:p>
            <a:pPr lvl="1"/>
            <a:r>
              <a:rPr lang="ko-KR" altLang="en-US" dirty="0"/>
              <a:t>일시</a:t>
            </a:r>
            <a:endParaRPr lang="en-US" altLang="ko-KR" dirty="0"/>
          </a:p>
          <a:p>
            <a:pPr lvl="2"/>
            <a:r>
              <a:rPr lang="en-US" altLang="ko-KR" dirty="0"/>
              <a:t>15</a:t>
            </a:r>
            <a:r>
              <a:rPr lang="ko-KR" altLang="en-US" dirty="0"/>
              <a:t>주차 </a:t>
            </a:r>
            <a:r>
              <a:rPr lang="en-US" altLang="ko-KR" dirty="0"/>
              <a:t>1</a:t>
            </a:r>
            <a:r>
              <a:rPr lang="ko-KR" altLang="en-US" dirty="0"/>
              <a:t>차시 </a:t>
            </a:r>
            <a:r>
              <a:rPr lang="en-US" altLang="ko-KR" dirty="0"/>
              <a:t>&amp; 2</a:t>
            </a:r>
            <a:r>
              <a:rPr lang="ko-KR" altLang="en-US" dirty="0"/>
              <a:t>차시 실시간</a:t>
            </a:r>
            <a:endParaRPr lang="en-US" altLang="ko-KR" dirty="0"/>
          </a:p>
          <a:p>
            <a:pPr lvl="2"/>
            <a:r>
              <a:rPr lang="ko-KR" altLang="en-US" dirty="0"/>
              <a:t>세부사항 추후 공지</a:t>
            </a:r>
            <a:endParaRPr lang="en-US" altLang="ko-KR" dirty="0"/>
          </a:p>
          <a:p>
            <a:pPr marL="685800" lvl="2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047093-B63E-4700-B342-E09DC3A5C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C3056D-DEB7-4BAB-BC88-FCF8AD9653D2}" type="slidenum">
              <a:rPr lang="en-US" altLang="ko-KR" smtClean="0"/>
              <a:pPr/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91754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pYkUTD7qABHdSGfRxOu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AT54vRevqjm8uuY88f2x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tP6nTGsVpE5izGryIvQpU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tP6nTGsVpE5izGryIvQpU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UZ1aehcUi40SGcZdvtNjk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sVgDfMlUYA4jayhh1HOv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AT54vRevqjm8uuY88f2x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tP6nTGsVpE5izGryIvQpU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9DTBptqZV2uc8jFWqjFc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8pChlaXnULdSmJ4motlV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HbEfVRAWoJn4JJGiHEPM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BYOn956YP6sfx4V7ktuW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AT54vRevqjm8uuY88f2x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heme/theme1.xml><?xml version="1.0" encoding="utf-8"?>
<a:theme xmlns:a="http://schemas.openxmlformats.org/drawingml/2006/main" name="PNU_IBM_CSE202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ln w="22225">
          <a:solidFill>
            <a:schemeClr val="bg1">
              <a:lumMod val="65000"/>
            </a:schemeClr>
          </a:solidFill>
        </a:ln>
        <a:effectLst>
          <a:outerShdw blurRad="63500" algn="tl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fontAlgn="base">
          <a:defRPr sz="2400" b="1" spc="-113" dirty="0">
            <a:ln w="6350"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solidFill>
              <a:schemeClr val="tx1">
                <a:lumMod val="85000"/>
                <a:lumOff val="15000"/>
              </a:schemeClr>
            </a:solidFill>
            <a:latin typeface="Calibri" panose="020F0502020204030204" pitchFamily="34" charset="0"/>
            <a:ea typeface="나눔고딕 ExtraBold" panose="020D0904000000000000" pitchFamily="50" charset="-127"/>
            <a:cs typeface="Calibri" panose="020F050202020403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noFill/>
        <a:ln w="12700" cap="sq">
          <a:noFill/>
          <a:miter lim="800000"/>
          <a:headEnd type="none" w="sm" len="sm"/>
          <a:tailEnd type="none" w="sm" len="sm"/>
        </a:ln>
        <a:effectLst/>
      </a:spPr>
      <a:bodyPr wrap="none" rtlCol="0">
        <a:spAutoFit/>
      </a:bodyPr>
      <a:lstStyle>
        <a:defPPr algn="ctr">
          <a:defRPr dirty="0" smtClean="0">
            <a:solidFill>
              <a:schemeClr val="tx1"/>
            </a:solidFill>
            <a:latin typeface="Candara" panose="020E0502030303020204" pitchFamily="34" charset="0"/>
            <a:ea typeface="나눔바른고딕" panose="020B060302010102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NU_IBM_CSE2020" id="{4146BAFD-6ED3-4807-8089-A5C8B3B3FC77}" vid="{177E1959-F5C4-47B9-B314-C844AAAF36F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498AAFFBDBC3E4AABD67ADB86C50FCA" ma:contentTypeVersion="10" ma:contentTypeDescription="새 문서를 만듭니다." ma:contentTypeScope="" ma:versionID="aca34dc79f23bfff305afdd7f6477aac">
  <xsd:schema xmlns:xsd="http://www.w3.org/2001/XMLSchema" xmlns:xs="http://www.w3.org/2001/XMLSchema" xmlns:p="http://schemas.microsoft.com/office/2006/metadata/properties" xmlns:ns2="8b14e07b-92f9-48d8-8013-ae66741efc88" targetNamespace="http://schemas.microsoft.com/office/2006/metadata/properties" ma:root="true" ma:fieldsID="c798bc317e5ad09d0e9fa0fd67c1547f" ns2:_="">
    <xsd:import namespace="8b14e07b-92f9-48d8-8013-ae66741efc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14e07b-92f9-48d8-8013-ae66741efc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BE5BAA-02FF-4B2A-8CD3-3F2637A2C8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EE8955-8384-4D04-99F2-3CCCB35195B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C69DC5C-FE80-407A-AA25-DD13F64AF9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14e07b-92f9-48d8-8013-ae66741efc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Deitel_HTP_AlphaTemplate</Template>
  <TotalTime>4448</TotalTime>
  <Words>563</Words>
  <Application>Microsoft Office PowerPoint</Application>
  <PresentationFormat>화면 슬라이드 쇼(4:3)</PresentationFormat>
  <Paragraphs>124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나눔고딕 ExtraBold</vt:lpstr>
      <vt:lpstr>나눔명조 ExtraBold</vt:lpstr>
      <vt:lpstr>나눔바른고딕</vt:lpstr>
      <vt:lpstr>맑은 고딕</vt:lpstr>
      <vt:lpstr>Arial</vt:lpstr>
      <vt:lpstr>Candara</vt:lpstr>
      <vt:lpstr>Consolas</vt:lpstr>
      <vt:lpstr>Times New Roman</vt:lpstr>
      <vt:lpstr>Wingdings</vt:lpstr>
      <vt:lpstr>PNU_IBM_CSE2020</vt:lpstr>
      <vt:lpstr>프로젝트 공지</vt:lpstr>
      <vt:lpstr>순서</vt:lpstr>
      <vt:lpstr>프로젝트 공지</vt:lpstr>
      <vt:lpstr>프로젝트</vt:lpstr>
      <vt:lpstr>프로젝트</vt:lpstr>
      <vt:lpstr>프로젝트</vt:lpstr>
      <vt:lpstr>프로젝트</vt:lpstr>
      <vt:lpstr>프로젝트</vt:lpstr>
      <vt:lpstr>프로젝트</vt:lpstr>
      <vt:lpstr>프로젝트 질의 응답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CK</dc:creator>
  <cp:lastModifiedBy>강정환</cp:lastModifiedBy>
  <cp:revision>339</cp:revision>
  <dcterms:created xsi:type="dcterms:W3CDTF">2007-08-15T21:53:26Z</dcterms:created>
  <dcterms:modified xsi:type="dcterms:W3CDTF">2022-04-25T06:56:47Z</dcterms:modified>
  <cp:category>Temlpate v. 07-27-04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0x010100F498AAFFBDBC3E4AABD67ADB86C50FCA</vt:lpwstr>
  </property>
</Properties>
</file>