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646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3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0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7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6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7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8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4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6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8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CD7E-C347-495E-8E76-9AEB42626034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A001-3C65-4F4E-B108-F14E668A3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8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-3200400" y="180000"/>
            <a:ext cx="12153900" cy="6444000"/>
            <a:chOff x="-3200400" y="180000"/>
            <a:chExt cx="12153900" cy="6444000"/>
          </a:xfrm>
        </p:grpSpPr>
        <p:pic>
          <p:nvPicPr>
            <p:cNvPr id="1026" name="Picture 2" descr="D:\2014_Seismic\Coding\SonKAERI_v04e\CoreShape_t0.000000e+0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06" r="25286"/>
            <a:stretch/>
          </p:blipFill>
          <p:spPr bwMode="auto">
            <a:xfrm>
              <a:off x="-3200400" y="180000"/>
              <a:ext cx="3009900" cy="64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2014_Seismic\Coding\SonKAERI_v04e\CoreShape_t2.500078e-03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03" r="25475"/>
            <a:stretch/>
          </p:blipFill>
          <p:spPr bwMode="auto">
            <a:xfrm>
              <a:off x="-36512" y="180000"/>
              <a:ext cx="2952750" cy="64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2014_Seismic\Coding\SonKAERI_v04e\CoreShape_t5.000000e-03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76" r="26698"/>
            <a:stretch/>
          </p:blipFill>
          <p:spPr bwMode="auto">
            <a:xfrm>
              <a:off x="3006452" y="180000"/>
              <a:ext cx="2933700" cy="64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D:\2014_Seismic\Coding\SonKAERI_v04e\CoreShape_t7.500078e-03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4" r="27129"/>
            <a:stretch/>
          </p:blipFill>
          <p:spPr bwMode="auto">
            <a:xfrm>
              <a:off x="6084168" y="180000"/>
              <a:ext cx="2869332" cy="64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-1931986" y="6237312"/>
              <a:ext cx="10243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t=0                             t=2.5 msec                         t=5 msec                         t=7.5 msec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6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2</cp:revision>
  <dcterms:created xsi:type="dcterms:W3CDTF">2015-08-24T02:30:09Z</dcterms:created>
  <dcterms:modified xsi:type="dcterms:W3CDTF">2015-08-24T04:21:41Z</dcterms:modified>
</cp:coreProperties>
</file>