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5" r:id="rId2"/>
    <p:sldId id="381" r:id="rId3"/>
    <p:sldId id="382" r:id="rId4"/>
    <p:sldId id="383" r:id="rId5"/>
    <p:sldId id="379" r:id="rId6"/>
    <p:sldId id="380" r:id="rId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0B6A7F3-5115-484D-A237-552F22F10B54}">
          <p14:sldIdLst>
            <p14:sldId id="375"/>
            <p14:sldId id="381"/>
            <p14:sldId id="382"/>
            <p14:sldId id="383"/>
            <p14:sldId id="379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67" autoAdjust="0"/>
  </p:normalViewPr>
  <p:slideViewPr>
    <p:cSldViewPr>
      <p:cViewPr varScale="1">
        <p:scale>
          <a:sx n="107" d="100"/>
          <a:sy n="107" d="100"/>
        </p:scale>
        <p:origin x="108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559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3779-0409-4014-B887-920DA3FC8CD8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C4A1-0180-4C28-9B11-114C293D5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7F9C-DCA4-45DA-A02F-E8008D4E8D1A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492A-37D3-4391-ACE7-C06AE9550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473-6E0B-4529-8A7B-979A58F5DDAB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9AF8-7EAC-4C95-835E-758C5FAC31FE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4367-E301-4AA9-ACC5-FDF4FA3EEE8D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1AF2-2400-4FA7-9C2C-CC9CB8B47472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552-FA8D-45A5-8ADC-8D405D20E491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8A1-3740-44E1-928E-BC9BE2680DB5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2F3-58A5-401A-9060-A48FA95C3829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2F4D-5DF0-46C8-8B38-033D6FF00BBC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E6F-AF47-4FE9-BFAB-4779C28358DA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3CD2-DFB5-4FCF-A481-3D1C0DF71854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A8C0-5DD2-4A65-A7B6-6E5542BC6E3A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594-9F6F-4D89-B493-F5D3E8EB05B3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3398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-</a:t>
            </a:r>
            <a:r>
              <a:rPr lang="ko-KR" altLang="en-US" dirty="0" smtClean="0"/>
              <a:t>측면경계 </a:t>
            </a:r>
            <a:r>
              <a:rPr lang="ko-KR" altLang="en-US" dirty="0"/>
              <a:t>하중 다이어그램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94872" y="6511503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1</a:t>
            </a:fld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65102" y="1728426"/>
            <a:ext cx="7056189" cy="3109814"/>
            <a:chOff x="665102" y="1728426"/>
            <a:chExt cx="7056189" cy="3109814"/>
          </a:xfrm>
        </p:grpSpPr>
        <p:grpSp>
          <p:nvGrpSpPr>
            <p:cNvPr id="23" name="그룹 22"/>
            <p:cNvGrpSpPr/>
            <p:nvPr/>
          </p:nvGrpSpPr>
          <p:grpSpPr>
            <a:xfrm>
              <a:off x="665102" y="1728426"/>
              <a:ext cx="7056189" cy="3109814"/>
              <a:chOff x="-583659" y="1749715"/>
              <a:chExt cx="7056189" cy="3109814"/>
            </a:xfrm>
          </p:grpSpPr>
          <p:grpSp>
            <p:nvGrpSpPr>
              <p:cNvPr id="42" name="그룹 41"/>
              <p:cNvGrpSpPr/>
              <p:nvPr/>
            </p:nvGrpSpPr>
            <p:grpSpPr>
              <a:xfrm rot="-600000">
                <a:off x="2008523" y="2398908"/>
                <a:ext cx="1872000" cy="1518050"/>
                <a:chOff x="1857723" y="3570176"/>
                <a:chExt cx="1872000" cy="1518050"/>
              </a:xfrm>
            </p:grpSpPr>
            <p:sp>
              <p:nvSpPr>
                <p:cNvPr id="43" name="직사각형 42"/>
                <p:cNvSpPr/>
                <p:nvPr/>
              </p:nvSpPr>
              <p:spPr bwMode="auto">
                <a:xfrm rot="600000">
                  <a:off x="1857723" y="3570176"/>
                  <a:ext cx="1872000" cy="144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/>
              <a:srcRect b="64901"/>
              <a:stretch/>
            </p:blipFill>
            <p:spPr>
              <a:xfrm>
                <a:off x="1495715" y="3689039"/>
                <a:ext cx="2365453" cy="1170490"/>
              </a:xfrm>
              <a:prstGeom prst="rect">
                <a:avLst/>
              </a:prstGeom>
            </p:spPr>
          </p:pic>
          <p:pic>
            <p:nvPicPr>
              <p:cNvPr id="50" name="Picture 2"/>
              <p:cNvPicPr>
                <a:picLocks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5400000">
                <a:off x="1389746" y="2765652"/>
                <a:ext cx="504000" cy="7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" name="Picture 2"/>
              <p:cNvPicPr>
                <a:picLocks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5400000">
                <a:off x="3981746" y="2759501"/>
                <a:ext cx="504000" cy="7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74" name="그룹 73"/>
              <p:cNvGrpSpPr/>
              <p:nvPr/>
            </p:nvGrpSpPr>
            <p:grpSpPr>
              <a:xfrm rot="-600000">
                <a:off x="-583659" y="2404069"/>
                <a:ext cx="1872000" cy="1518050"/>
                <a:chOff x="1857723" y="3570176"/>
                <a:chExt cx="1872000" cy="1518050"/>
              </a:xfrm>
            </p:grpSpPr>
            <p:sp>
              <p:nvSpPr>
                <p:cNvPr id="83" name="직사각형 82"/>
                <p:cNvSpPr/>
                <p:nvPr/>
              </p:nvSpPr>
              <p:spPr bwMode="auto">
                <a:xfrm rot="600000">
                  <a:off x="1857723" y="3570176"/>
                  <a:ext cx="1872000" cy="144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92" name="직사각형 91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 rot="-600000">
                <a:off x="4600530" y="2360475"/>
                <a:ext cx="1872000" cy="1518050"/>
                <a:chOff x="1857723" y="3570176"/>
                <a:chExt cx="1872000" cy="1518050"/>
              </a:xfrm>
            </p:grpSpPr>
            <p:sp>
              <p:nvSpPr>
                <p:cNvPr id="95" name="직사각형 94"/>
                <p:cNvSpPr/>
                <p:nvPr/>
              </p:nvSpPr>
              <p:spPr bwMode="auto">
                <a:xfrm rot="600000">
                  <a:off x="1857723" y="3570176"/>
                  <a:ext cx="1872000" cy="144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675171" y="2799773"/>
                    <a:ext cx="478657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5171" y="2799773"/>
                    <a:ext cx="478657" cy="28129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직선 화살표 연결선 99"/>
              <p:cNvCxnSpPr/>
              <p:nvPr/>
            </p:nvCxnSpPr>
            <p:spPr bwMode="auto">
              <a:xfrm>
                <a:off x="2757746" y="3122663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1" name="직선 화살표 연결선 100"/>
              <p:cNvCxnSpPr/>
              <p:nvPr/>
            </p:nvCxnSpPr>
            <p:spPr bwMode="auto">
              <a:xfrm>
                <a:off x="2937746" y="2039501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2462933" y="1749715"/>
                    <a:ext cx="959429" cy="30578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sSubSup>
                            <m:sSubSup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2" name="직사각형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933" y="1749715"/>
                    <a:ext cx="959429" cy="30578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직사각형 132"/>
                  <p:cNvSpPr/>
                  <p:nvPr/>
                </p:nvSpPr>
                <p:spPr>
                  <a:xfrm>
                    <a:off x="2595573" y="2497551"/>
                    <a:ext cx="650242" cy="2616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3" name="직사각형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5573" y="2497551"/>
                    <a:ext cx="650242" cy="2616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직사각형 134"/>
                <p:cNvSpPr/>
                <p:nvPr/>
              </p:nvSpPr>
              <p:spPr>
                <a:xfrm>
                  <a:off x="1600002" y="2476262"/>
                  <a:ext cx="1031949" cy="2616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5" name="직사각형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002" y="2476262"/>
                  <a:ext cx="1031949" cy="2616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직사각형 135"/>
                <p:cNvSpPr/>
                <p:nvPr/>
              </p:nvSpPr>
              <p:spPr>
                <a:xfrm>
                  <a:off x="5746564" y="2476262"/>
                  <a:ext cx="1031949" cy="2616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6" name="직사각형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564" y="2476262"/>
                  <a:ext cx="1031949" cy="2616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직사각형 136"/>
                <p:cNvSpPr/>
                <p:nvPr/>
              </p:nvSpPr>
              <p:spPr>
                <a:xfrm>
                  <a:off x="3647285" y="4087707"/>
                  <a:ext cx="1031949" cy="2616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7" name="직사각형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285" y="4087707"/>
                  <a:ext cx="1031949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334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-</a:t>
            </a:r>
            <a:r>
              <a:rPr lang="ko-KR" altLang="en-US" dirty="0" smtClean="0"/>
              <a:t>측면경계 </a:t>
            </a:r>
            <a:r>
              <a:rPr lang="ko-KR" altLang="en-US" dirty="0"/>
              <a:t>하중 다이어그램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94872" y="6511503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4362" r="14363"/>
          <a:stretch/>
        </p:blipFill>
        <p:spPr>
          <a:xfrm>
            <a:off x="2051720" y="1874385"/>
            <a:ext cx="5040560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-</a:t>
            </a:r>
            <a:r>
              <a:rPr lang="ko-KR" altLang="en-US" dirty="0" smtClean="0"/>
              <a:t>측면경계 </a:t>
            </a:r>
            <a:r>
              <a:rPr lang="ko-KR" altLang="en-US" dirty="0"/>
              <a:t>하중 다이어그램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94872" y="6511503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17502" y="1628800"/>
            <a:ext cx="5540372" cy="5221812"/>
            <a:chOff x="817502" y="1628800"/>
            <a:chExt cx="5540372" cy="5221812"/>
          </a:xfrm>
        </p:grpSpPr>
        <p:sp>
          <p:nvSpPr>
            <p:cNvPr id="130" name="직사각형 129"/>
            <p:cNvSpPr/>
            <p:nvPr/>
          </p:nvSpPr>
          <p:spPr bwMode="auto">
            <a:xfrm>
              <a:off x="3402907" y="2530612"/>
              <a:ext cx="1872000" cy="144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굴림체" pitchFamily="49" charset="-127"/>
              </a:endParaRPr>
            </a:p>
          </p:txBody>
        </p:sp>
        <p:pic>
          <p:nvPicPr>
            <p:cNvPr id="115" name="Picture 2"/>
            <p:cNvPicPr>
              <a:picLocks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400000">
              <a:off x="2790907" y="2896763"/>
              <a:ext cx="504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6" name="Picture 2"/>
            <p:cNvPicPr>
              <a:picLocks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400000">
              <a:off x="5382907" y="2890612"/>
              <a:ext cx="504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7" name="그룹 116"/>
            <p:cNvGrpSpPr/>
            <p:nvPr/>
          </p:nvGrpSpPr>
          <p:grpSpPr>
            <a:xfrm rot="21000000">
              <a:off x="817502" y="2535180"/>
              <a:ext cx="1872000" cy="1518050"/>
              <a:chOff x="1857723" y="3570176"/>
              <a:chExt cx="1872000" cy="1518050"/>
            </a:xfrm>
          </p:grpSpPr>
          <p:sp>
            <p:nvSpPr>
              <p:cNvPr id="127" name="직사각형 126"/>
              <p:cNvSpPr/>
              <p:nvPr/>
            </p:nvSpPr>
            <p:spPr bwMode="auto">
              <a:xfrm rot="600000">
                <a:off x="1857723" y="3570176"/>
                <a:ext cx="1872000" cy="144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직사각형 118"/>
                <p:cNvSpPr/>
                <p:nvPr/>
              </p:nvSpPr>
              <p:spPr>
                <a:xfrm>
                  <a:off x="4076332" y="2930884"/>
                  <a:ext cx="839012" cy="28648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9" name="직사각형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332" y="2930884"/>
                  <a:ext cx="839012" cy="28648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직선 화살표 연결선 119"/>
            <p:cNvCxnSpPr/>
            <p:nvPr/>
          </p:nvCxnSpPr>
          <p:spPr bwMode="auto">
            <a:xfrm>
              <a:off x="4158907" y="3253774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직선 화살표 연결선 120"/>
            <p:cNvCxnSpPr/>
            <p:nvPr/>
          </p:nvCxnSpPr>
          <p:spPr bwMode="auto">
            <a:xfrm>
              <a:off x="4338907" y="2170612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직사각형 121"/>
                <p:cNvSpPr/>
                <p:nvPr/>
              </p:nvSpPr>
              <p:spPr>
                <a:xfrm>
                  <a:off x="3864094" y="1880826"/>
                  <a:ext cx="1263487" cy="30412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sSubSup>
                          <m:sSubSup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altLang="ko-KR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2" name="직사각형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094" y="1880826"/>
                  <a:ext cx="1263487" cy="30412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그룹 3"/>
            <p:cNvGrpSpPr/>
            <p:nvPr/>
          </p:nvGrpSpPr>
          <p:grpSpPr>
            <a:xfrm>
              <a:off x="5997874" y="1628800"/>
              <a:ext cx="360000" cy="3240000"/>
              <a:chOff x="3883975" y="1800000"/>
              <a:chExt cx="360000" cy="3240000"/>
            </a:xfrm>
          </p:grpSpPr>
          <p:sp>
            <p:nvSpPr>
              <p:cNvPr id="86" name="직사각형 85"/>
              <p:cNvSpPr/>
              <p:nvPr/>
            </p:nvSpPr>
            <p:spPr bwMode="auto">
              <a:xfrm>
                <a:off x="3883975" y="1800000"/>
                <a:ext cx="360000" cy="3240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87" name="직선 연결선 86"/>
              <p:cNvCxnSpPr/>
              <p:nvPr/>
            </p:nvCxnSpPr>
            <p:spPr>
              <a:xfrm>
                <a:off x="3883975" y="1800000"/>
                <a:ext cx="0" cy="324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직사각형 87"/>
            <p:cNvSpPr/>
            <p:nvPr/>
          </p:nvSpPr>
          <p:spPr bwMode="auto">
            <a:xfrm>
              <a:off x="3402725" y="3970612"/>
              <a:ext cx="1872182" cy="28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effectLst/>
                <a:latin typeface="Arial" charset="0"/>
                <a:ea typeface="굴림체" pitchFamily="49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직사각형 88"/>
                <p:cNvSpPr/>
                <p:nvPr/>
              </p:nvSpPr>
              <p:spPr>
                <a:xfrm>
                  <a:off x="3788152" y="2645370"/>
                  <a:ext cx="1101327" cy="2616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9" name="직사각형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152" y="2645370"/>
                  <a:ext cx="1101327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직사각형 89"/>
                <p:cNvSpPr/>
                <p:nvPr/>
              </p:nvSpPr>
              <p:spPr>
                <a:xfrm>
                  <a:off x="2001127" y="2636883"/>
                  <a:ext cx="719621" cy="2616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0" name="직사각형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127" y="2636883"/>
                  <a:ext cx="719621" cy="2616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직사각형 90"/>
                <p:cNvSpPr/>
                <p:nvPr/>
              </p:nvSpPr>
              <p:spPr>
                <a:xfrm>
                  <a:off x="3649637" y="4383565"/>
                  <a:ext cx="1348381" cy="2616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1" name="직사각형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9637" y="4383565"/>
                  <a:ext cx="1348381" cy="2616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직선 화살표 연결선 93"/>
            <p:cNvCxnSpPr/>
            <p:nvPr/>
          </p:nvCxnSpPr>
          <p:spPr bwMode="auto">
            <a:xfrm>
              <a:off x="4158907" y="3891935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직사각형 97"/>
                <p:cNvSpPr/>
                <p:nvPr/>
              </p:nvSpPr>
              <p:spPr>
                <a:xfrm>
                  <a:off x="3909873" y="3540514"/>
                  <a:ext cx="839011" cy="28648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p>
                        </m:sSubSup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8" name="직사각형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9873" y="3540514"/>
                  <a:ext cx="839011" cy="28648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직선 화살표 연결선 102"/>
            <p:cNvCxnSpPr/>
            <p:nvPr/>
          </p:nvCxnSpPr>
          <p:spPr bwMode="auto">
            <a:xfrm>
              <a:off x="4152214" y="4050070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직사각형 104"/>
                <p:cNvSpPr/>
                <p:nvPr/>
              </p:nvSpPr>
              <p:spPr>
                <a:xfrm>
                  <a:off x="3851920" y="4078615"/>
                  <a:ext cx="944810" cy="28648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b>
                              <m:sSubPr>
                                <m:ctrlP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p>
                        </m:sSubSup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직사각형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078615"/>
                  <a:ext cx="944810" cy="28648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508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2773" t="4572" b="37610"/>
          <a:stretch/>
        </p:blipFill>
        <p:spPr>
          <a:xfrm>
            <a:off x="2339752" y="1844824"/>
            <a:ext cx="42891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블록 </a:t>
            </a:r>
            <a:r>
              <a:rPr lang="en-US" altLang="ko-KR" dirty="0" smtClean="0"/>
              <a:t>TR </a:t>
            </a:r>
            <a:r>
              <a:rPr lang="ko-KR" altLang="en-US" dirty="0" smtClean="0"/>
              <a:t>코너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endParaRPr lang="en-US" altLang="ko-KR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func>
                      </m:e>
                    </m:d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585673" y="1988840"/>
            <a:ext cx="2896632" cy="1976023"/>
            <a:chOff x="6102979" y="1916832"/>
            <a:chExt cx="2896632" cy="197602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2979" y="1916832"/>
              <a:ext cx="2896632" cy="1976023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7791152" y="1942232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1979712" y="620688"/>
            <a:ext cx="4320480" cy="100811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2195736" y="0"/>
            <a:ext cx="4392488" cy="201424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5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PSR</a:t>
            </a:r>
            <a:r>
              <a:rPr lang="ko-KR" altLang="en-US" dirty="0" smtClean="0"/>
              <a:t>의 수직항력 계산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육각형 6"/>
          <p:cNvSpPr>
            <a:spLocks noChangeAspect="1"/>
          </p:cNvSpPr>
          <p:nvPr/>
        </p:nvSpPr>
        <p:spPr>
          <a:xfrm rot="5400000">
            <a:off x="4114760" y="1672176"/>
            <a:ext cx="1454400" cy="1260000"/>
          </a:xfrm>
          <a:prstGeom prst="hexagon">
            <a:avLst>
              <a:gd name="adj" fmla="val 28874"/>
              <a:gd name="vf" fmla="val 115470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88048" y="1050235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PSR</a:t>
            </a:r>
            <a:r>
              <a:rPr lang="ko-KR" altLang="en-US" dirty="0" smtClean="0"/>
              <a:t>도 육각 단면으로 가정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827584" y="584951"/>
            <a:ext cx="1252266" cy="6016809"/>
            <a:chOff x="827584" y="1151356"/>
            <a:chExt cx="1252266" cy="6016809"/>
          </a:xfrm>
        </p:grpSpPr>
        <p:sp>
          <p:nvSpPr>
            <p:cNvPr id="5" name="직사각형 4"/>
            <p:cNvSpPr/>
            <p:nvPr/>
          </p:nvSpPr>
          <p:spPr>
            <a:xfrm>
              <a:off x="827584" y="1757445"/>
              <a:ext cx="1152000" cy="18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27584" y="3557445"/>
              <a:ext cx="1152000" cy="18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1403584" y="1340768"/>
              <a:ext cx="64" cy="41667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48601" y="1151356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</a:t>
              </a:r>
              <a:r>
                <a:rPr lang="en-US" altLang="ko-KR" baseline="30000" dirty="0" err="1" smtClean="0"/>
                <a:t>dP</a:t>
              </a:r>
              <a:endParaRPr lang="ko-KR" altLang="en-US" baseline="30000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1403584" y="3137993"/>
              <a:ext cx="64" cy="41667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25862" y="2499249"/>
              <a:ext cx="10663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</a:t>
              </a:r>
              <a:r>
                <a:rPr lang="en-US" altLang="ko-KR" baseline="30000" dirty="0" err="1" smtClean="0"/>
                <a:t>dP</a:t>
              </a:r>
              <a:r>
                <a:rPr lang="en-US" altLang="ko-KR" dirty="0" smtClean="0"/>
                <a:t>+</a:t>
              </a:r>
            </a:p>
            <a:p>
              <a:r>
                <a:rPr lang="en-US" altLang="ko-KR" dirty="0" smtClean="0"/>
                <a:t>m</a:t>
              </a:r>
              <a:r>
                <a:rPr lang="en-US" altLang="ko-KR" baseline="-25000" dirty="0" smtClean="0"/>
                <a:t>M+1,N </a:t>
              </a:r>
              <a:r>
                <a:rPr lang="en-US" altLang="ko-KR" dirty="0" smtClean="0"/>
                <a:t>g</a:t>
              </a:r>
              <a:endParaRPr lang="ko-KR" altLang="en-US" baseline="30000" dirty="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403584" y="4945580"/>
              <a:ext cx="64" cy="41667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827584" y="5362257"/>
              <a:ext cx="1152000" cy="18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7584" y="4008179"/>
              <a:ext cx="12522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</a:t>
              </a:r>
              <a:r>
                <a:rPr lang="en-US" altLang="ko-KR" baseline="30000" dirty="0" err="1" smtClean="0"/>
                <a:t>dP</a:t>
              </a:r>
              <a:r>
                <a:rPr lang="en-US" altLang="ko-KR" dirty="0" smtClean="0"/>
                <a:t>+</a:t>
              </a:r>
            </a:p>
            <a:p>
              <a:r>
                <a:rPr lang="en-US" altLang="ko-KR" dirty="0" smtClean="0"/>
                <a:t>g(m</a:t>
              </a:r>
              <a:r>
                <a:rPr lang="en-US" altLang="ko-KR" baseline="-25000" dirty="0" smtClean="0"/>
                <a:t>M+1,N</a:t>
              </a:r>
            </a:p>
            <a:p>
              <a:r>
                <a:rPr lang="en-US" altLang="ko-KR" dirty="0" smtClean="0"/>
                <a:t>+m</a:t>
              </a:r>
              <a:r>
                <a:rPr lang="en-US" altLang="ko-KR" baseline="-25000" dirty="0" smtClean="0"/>
                <a:t>M+1,N-1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9534" y="6069876"/>
              <a:ext cx="10550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</a:t>
              </a:r>
              <a:r>
                <a:rPr lang="en-US" altLang="ko-KR" baseline="30000" dirty="0" err="1" smtClean="0"/>
                <a:t>dP</a:t>
              </a:r>
              <a:r>
                <a:rPr lang="en-US" altLang="ko-KR" dirty="0" smtClean="0"/>
                <a:t>+</a:t>
              </a:r>
            </a:p>
            <a:p>
              <a:r>
                <a:rPr lang="en-US" altLang="ko-KR" dirty="0" smtClean="0"/>
                <a:t>g</a:t>
              </a:r>
              <a:r>
                <a:rPr lang="el-GR" altLang="ko-KR" dirty="0" smtClean="0"/>
                <a:t>Σ</a:t>
              </a:r>
              <a:r>
                <a:rPr lang="en-US" altLang="ko-KR" dirty="0" smtClean="0"/>
                <a:t>m</a:t>
              </a:r>
              <a:r>
                <a:rPr lang="en-US" altLang="ko-KR" baseline="-25000" dirty="0" smtClean="0"/>
                <a:t>M+1,i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1392866" y="6751488"/>
              <a:ext cx="64" cy="41667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69148" y="131099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(M+1,N)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5576" y="305049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(M+1,N-1)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4256" y="48664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(M+1,N-2)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2120" y="2326961"/>
            <a:ext cx="236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30000" dirty="0" err="1" smtClean="0"/>
              <a:t>dP</a:t>
            </a:r>
            <a:r>
              <a:rPr lang="en-US" altLang="ko-KR" dirty="0" smtClean="0"/>
              <a:t>=A*</a:t>
            </a:r>
            <a:r>
              <a:rPr lang="en-US" altLang="ko-KR" dirty="0" err="1" smtClean="0"/>
              <a:t>dP</a:t>
            </a:r>
            <a:r>
              <a:rPr lang="en-US" altLang="ko-KR" dirty="0" smtClean="0"/>
              <a:t>=2</a:t>
            </a:r>
            <a:r>
              <a:rPr lang="en-US" altLang="ko-KR" dirty="0"/>
              <a:t>√</a:t>
            </a:r>
            <a:r>
              <a:rPr lang="en-US" altLang="ko-KR" dirty="0" smtClean="0"/>
              <a:t>3 b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dP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52120" y="196472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A=2√3b</a:t>
            </a:r>
            <a:r>
              <a:rPr lang="en-US" altLang="ko-KR" baseline="30000" dirty="0" smtClean="0"/>
              <a:t>2</a:t>
            </a:r>
            <a:endParaRPr lang="ko-KR" altLang="en-US" baseline="300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860032" y="2276872"/>
            <a:ext cx="61192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04734" y="195518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>
            <a:off x="3995936" y="3441774"/>
            <a:ext cx="4806111" cy="3154278"/>
            <a:chOff x="3995936" y="3441774"/>
            <a:chExt cx="4806111" cy="3154278"/>
          </a:xfrm>
        </p:grpSpPr>
        <p:sp>
          <p:nvSpPr>
            <p:cNvPr id="64" name="직사각형 63"/>
            <p:cNvSpPr/>
            <p:nvPr/>
          </p:nvSpPr>
          <p:spPr>
            <a:xfrm>
              <a:off x="3995936" y="3441774"/>
              <a:ext cx="4806111" cy="3154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 rot="5400000">
              <a:off x="4320000" y="3960000"/>
              <a:ext cx="1440000" cy="1247525"/>
            </a:xfrm>
            <a:prstGeom prst="hexagon">
              <a:avLst>
                <a:gd name="adj" fmla="val 28874"/>
                <a:gd name="vf" fmla="val 115470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300192" y="4223643"/>
              <a:ext cx="1249089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68144" y="4421908"/>
              <a:ext cx="72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  <p:cxnSp>
          <p:nvCxnSpPr>
            <p:cNvPr id="47" name="직선 연결선 46"/>
            <p:cNvCxnSpPr>
              <a:endCxn id="43" idx="2"/>
            </p:cNvCxnSpPr>
            <p:nvPr/>
          </p:nvCxnSpPr>
          <p:spPr>
            <a:xfrm>
              <a:off x="6300192" y="4941168"/>
              <a:ext cx="624545" cy="36259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416237" y="4223642"/>
              <a:ext cx="1249089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3" idx="2"/>
            </p:cNvCxnSpPr>
            <p:nvPr/>
          </p:nvCxnSpPr>
          <p:spPr>
            <a:xfrm flipV="1">
              <a:off x="6924737" y="4941168"/>
              <a:ext cx="624544" cy="36259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5040000" y="3903439"/>
              <a:ext cx="0" cy="3202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6947675" y="5465752"/>
              <a:ext cx="61192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092377" y="54253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7668344" y="4945920"/>
              <a:ext cx="0" cy="35784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721302" y="4953868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 tan30°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25737" y="5836622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A=12 (b</a:t>
              </a:r>
              <a:r>
                <a:rPr lang="en-US" altLang="ko-KR" baseline="30000" dirty="0" smtClean="0"/>
                <a:t>2</a:t>
              </a:r>
              <a:r>
                <a:rPr lang="en-US" altLang="ko-KR" baseline="-25000" dirty="0" smtClean="0"/>
                <a:t> </a:t>
              </a:r>
              <a:r>
                <a:rPr lang="en-US" altLang="ko-KR" dirty="0" smtClean="0"/>
                <a:t>tan30°/2)</a:t>
              </a:r>
            </a:p>
            <a:p>
              <a:r>
                <a:rPr lang="en-US" altLang="ko-KR" dirty="0" smtClean="0"/>
                <a:t>  =2</a:t>
              </a:r>
              <a:r>
                <a:rPr lang="en-US" altLang="ko-KR" dirty="0"/>
                <a:t>√</a:t>
              </a:r>
              <a:r>
                <a:rPr lang="en-US" altLang="ko-KR" dirty="0" smtClean="0"/>
                <a:t>3b</a:t>
              </a:r>
              <a:r>
                <a:rPr lang="en-US" altLang="ko-KR" baseline="30000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3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lnSpc>
            <a:spcPct val="150000"/>
          </a:lnSpc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18770</TotalTime>
  <Words>130</Words>
  <Application>Microsoft Office PowerPoint</Application>
  <PresentationFormat>화면 슬라이드 쇼(4:3)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굴림체</vt:lpstr>
      <vt:lpstr>맑은 고딕</vt:lpstr>
      <vt:lpstr>Arial</vt:lpstr>
      <vt:lpstr>Cambria Math</vt:lpstr>
      <vt:lpstr>Office 테마</vt:lpstr>
      <vt:lpstr>블록-측면경계 하중 다이어그램</vt:lpstr>
      <vt:lpstr>블록-측면경계 하중 다이어그램</vt:lpstr>
      <vt:lpstr>블록-측면경계 하중 다이어그램</vt:lpstr>
      <vt:lpstr>PowerPoint 프레젠테이션</vt:lpstr>
      <vt:lpstr>블록 TR 코너</vt:lpstr>
      <vt:lpstr>PSR의 수직항력 계산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jiho</cp:lastModifiedBy>
  <cp:revision>325</cp:revision>
  <cp:lastPrinted>2015-05-19T06:37:47Z</cp:lastPrinted>
  <dcterms:created xsi:type="dcterms:W3CDTF">2014-02-27T07:17:05Z</dcterms:created>
  <dcterms:modified xsi:type="dcterms:W3CDTF">2017-02-16T14:41:40Z</dcterms:modified>
</cp:coreProperties>
</file>