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handoutMasterIdLst>
    <p:handoutMasterId r:id="rId132"/>
  </p:handoutMasterIdLst>
  <p:sldIdLst>
    <p:sldId id="432" r:id="rId2"/>
    <p:sldId id="412" r:id="rId3"/>
    <p:sldId id="271" r:id="rId4"/>
    <p:sldId id="269" r:id="rId5"/>
    <p:sldId id="319" r:id="rId6"/>
    <p:sldId id="393" r:id="rId7"/>
    <p:sldId id="394" r:id="rId8"/>
    <p:sldId id="396" r:id="rId9"/>
    <p:sldId id="398" r:id="rId10"/>
    <p:sldId id="400" r:id="rId11"/>
    <p:sldId id="430" r:id="rId12"/>
    <p:sldId id="429" r:id="rId13"/>
    <p:sldId id="363" r:id="rId14"/>
    <p:sldId id="381" r:id="rId15"/>
    <p:sldId id="364" r:id="rId16"/>
    <p:sldId id="273" r:id="rId17"/>
    <p:sldId id="406" r:id="rId18"/>
    <p:sldId id="397" r:id="rId19"/>
    <p:sldId id="384" r:id="rId20"/>
    <p:sldId id="383" r:id="rId21"/>
    <p:sldId id="433" r:id="rId22"/>
    <p:sldId id="407" r:id="rId23"/>
    <p:sldId id="378" r:id="rId24"/>
    <p:sldId id="379" r:id="rId25"/>
    <p:sldId id="350" r:id="rId26"/>
    <p:sldId id="259" r:id="rId27"/>
    <p:sldId id="321" r:id="rId28"/>
    <p:sldId id="287" r:id="rId29"/>
    <p:sldId id="288" r:id="rId30"/>
    <p:sldId id="320" r:id="rId31"/>
    <p:sldId id="286" r:id="rId32"/>
    <p:sldId id="421" r:id="rId33"/>
    <p:sldId id="422" r:id="rId34"/>
    <p:sldId id="392" r:id="rId35"/>
    <p:sldId id="431" r:id="rId36"/>
    <p:sldId id="284" r:id="rId37"/>
    <p:sldId id="369" r:id="rId38"/>
    <p:sldId id="395" r:id="rId39"/>
    <p:sldId id="401" r:id="rId40"/>
    <p:sldId id="423" r:id="rId41"/>
    <p:sldId id="272" r:id="rId42"/>
    <p:sldId id="280" r:id="rId43"/>
    <p:sldId id="399" r:id="rId44"/>
    <p:sldId id="418" r:id="rId45"/>
    <p:sldId id="419" r:id="rId46"/>
    <p:sldId id="420" r:id="rId47"/>
    <p:sldId id="275" r:id="rId48"/>
    <p:sldId id="282" r:id="rId49"/>
    <p:sldId id="402" r:id="rId50"/>
    <p:sldId id="285" r:id="rId51"/>
    <p:sldId id="425" r:id="rId52"/>
    <p:sldId id="281" r:id="rId53"/>
    <p:sldId id="290" r:id="rId54"/>
    <p:sldId id="370" r:id="rId55"/>
    <p:sldId id="373" r:id="rId56"/>
    <p:sldId id="371" r:id="rId57"/>
    <p:sldId id="374" r:id="rId58"/>
    <p:sldId id="375" r:id="rId59"/>
    <p:sldId id="376" r:id="rId60"/>
    <p:sldId id="283" r:id="rId61"/>
    <p:sldId id="403" r:id="rId62"/>
    <p:sldId id="274" r:id="rId63"/>
    <p:sldId id="323" r:id="rId64"/>
    <p:sldId id="372" r:id="rId65"/>
    <p:sldId id="344" r:id="rId66"/>
    <p:sldId id="345" r:id="rId67"/>
    <p:sldId id="347" r:id="rId68"/>
    <p:sldId id="322" r:id="rId69"/>
    <p:sldId id="346" r:id="rId70"/>
    <p:sldId id="343" r:id="rId71"/>
    <p:sldId id="324" r:id="rId72"/>
    <p:sldId id="276" r:id="rId73"/>
    <p:sldId id="312" r:id="rId74"/>
    <p:sldId id="277" r:id="rId75"/>
    <p:sldId id="408" r:id="rId76"/>
    <p:sldId id="426" r:id="rId77"/>
    <p:sldId id="428" r:id="rId78"/>
    <p:sldId id="427" r:id="rId79"/>
    <p:sldId id="311" r:id="rId80"/>
    <p:sldId id="315" r:id="rId81"/>
    <p:sldId id="316" r:id="rId82"/>
    <p:sldId id="313" r:id="rId83"/>
    <p:sldId id="314" r:id="rId84"/>
    <p:sldId id="424" r:id="rId85"/>
    <p:sldId id="404" r:id="rId86"/>
    <p:sldId id="410" r:id="rId87"/>
    <p:sldId id="409" r:id="rId88"/>
    <p:sldId id="411" r:id="rId89"/>
    <p:sldId id="291" r:id="rId90"/>
    <p:sldId id="289" r:id="rId91"/>
    <p:sldId id="377" r:id="rId92"/>
    <p:sldId id="414" r:id="rId93"/>
    <p:sldId id="415" r:id="rId94"/>
    <p:sldId id="416" r:id="rId95"/>
    <p:sldId id="351" r:id="rId96"/>
    <p:sldId id="353" r:id="rId97"/>
    <p:sldId id="354" r:id="rId98"/>
    <p:sldId id="413" r:id="rId99"/>
    <p:sldId id="355" r:id="rId100"/>
    <p:sldId id="417" r:id="rId101"/>
    <p:sldId id="385" r:id="rId102"/>
    <p:sldId id="386" r:id="rId103"/>
    <p:sldId id="356" r:id="rId104"/>
    <p:sldId id="357" r:id="rId105"/>
    <p:sldId id="358" r:id="rId106"/>
    <p:sldId id="359" r:id="rId107"/>
    <p:sldId id="360" r:id="rId108"/>
    <p:sldId id="361" r:id="rId109"/>
    <p:sldId id="367" r:id="rId110"/>
    <p:sldId id="366" r:id="rId111"/>
    <p:sldId id="368" r:id="rId112"/>
    <p:sldId id="365" r:id="rId113"/>
    <p:sldId id="387" r:id="rId114"/>
    <p:sldId id="388" r:id="rId115"/>
    <p:sldId id="389" r:id="rId116"/>
    <p:sldId id="331" r:id="rId117"/>
    <p:sldId id="336" r:id="rId118"/>
    <p:sldId id="332" r:id="rId119"/>
    <p:sldId id="333" r:id="rId120"/>
    <p:sldId id="390" r:id="rId121"/>
    <p:sldId id="334" r:id="rId122"/>
    <p:sldId id="337" r:id="rId123"/>
    <p:sldId id="335" r:id="rId124"/>
    <p:sldId id="380" r:id="rId125"/>
    <p:sldId id="338" r:id="rId126"/>
    <p:sldId id="339" r:id="rId127"/>
    <p:sldId id="340" r:id="rId128"/>
    <p:sldId id="341" r:id="rId129"/>
    <p:sldId id="342" r:id="rId1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363"/>
            <p14:sldId id="381"/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33"/>
            <p14:sldId id="407"/>
            <p14:sldId id="378"/>
            <p14:sldId id="379"/>
            <p14:sldId id="350"/>
            <p14:sldId id="259"/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281"/>
            <p14:sldId id="290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150" autoAdjust="0"/>
  </p:normalViewPr>
  <p:slideViewPr>
    <p:cSldViewPr>
      <p:cViewPr varScale="1">
        <p:scale>
          <a:sx n="83" d="100"/>
          <a:sy n="83" d="100"/>
        </p:scale>
        <p:origin x="-8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6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16059"/>
            <a:ext cx="2624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LD: –(h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+(h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RD: </a:t>
            </a:r>
            <a:r>
              <a:rPr lang="en-US" altLang="ko-KR" dirty="0"/>
              <a:t>– </a:t>
            </a:r>
            <a:r>
              <a:rPr lang="en-US" altLang="ko-KR" dirty="0" smtClean="0"/>
              <a:t>(h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93777" y="4941168"/>
            <a:ext cx="35686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 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LD: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+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RD: -(h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 =</a:t>
            </a:r>
            <a:r>
              <a:rPr lang="en-US" altLang="ko-KR" sz="1400" dirty="0"/>
              <a:t> 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1744413" y="24171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108</a:t>
            </a:fld>
            <a:fld id="{11955DEA-CE8E-4BD0-9536-370E97A6B3C7}" type="slidenum">
              <a:rPr lang="ko-KR" altLang="en-US" smtClean="0"/>
              <a:t>108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실행 단추: 홈 7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𝑊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 </a:t>
            </a:r>
            <a:r>
              <a:rPr lang="ko-KR" altLang="en-US" dirty="0"/>
              <a:t>용어 차이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계수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29</a:t>
            </a:fld>
            <a:fld id="{11955DEA-CE8E-4BD0-9536-370E97A6B3C7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705" b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</a:t>
            </a:r>
            <a:r>
              <a:rPr lang="en-US" altLang="ko-KR" dirty="0" smtClean="0"/>
              <a:t>Vectors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smtClean="0"/>
              <a:t>] main</a:t>
            </a:r>
            <a:r>
              <a:rPr lang="en-US" altLang="ko-KR" dirty="0" smtClean="0"/>
              <a:t>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</a:t>
            </a:r>
            <a:r>
              <a:rPr lang="en-US" altLang="ko-KR" dirty="0" smtClean="0"/>
              <a:t>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</a:t>
            </a:r>
            <a:r>
              <a:rPr lang="en-US" altLang="ko-KR" dirty="0" smtClean="0"/>
              <a:t>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44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45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5406947" y="4032000"/>
                <a:ext cx="714939" cy="288000"/>
                <a:chOff x="1086947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086947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1086947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{‘W’}, {‘B’, ’B’}, {‘B’}, {‘W’}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{’W’, ‘W’, ‘W’}, {’A’, ‘B’, ‘C’}, {‘B’, ‘C’, ‘D’}, {‘W’, ‘W’, ‘W’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954501" y="2879941"/>
            <a:ext cx="1404000" cy="1008016"/>
            <a:chOff x="1800000" y="2340000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61387" y="4365008"/>
            <a:ext cx="1404128" cy="1224016"/>
            <a:chOff x="4320000" y="1980000"/>
            <a:chExt cx="1404128" cy="1224016"/>
          </a:xfrm>
        </p:grpSpPr>
        <p:sp>
          <p:nvSpPr>
            <p:cNvPr id="41" name="직사각형 40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내에서의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 = Core[‘Index’][K][L]</a:t>
            </a:r>
          </a:p>
          <a:p>
            <a:r>
              <a:rPr lang="en-US" altLang="ko-KR" dirty="0" smtClean="0"/>
              <a:t>K, L</a:t>
            </a:r>
            <a:r>
              <a:rPr lang="ko-KR" altLang="en-US" dirty="0" smtClean="0"/>
              <a:t>을 잘못 </a:t>
            </a:r>
            <a:r>
              <a:rPr lang="ko-KR" altLang="en-US" dirty="0" err="1" smtClean="0"/>
              <a:t>지정할시</a:t>
            </a:r>
            <a:r>
              <a:rPr lang="ko-KR" altLang="en-US" dirty="0" smtClean="0"/>
              <a:t> 체크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Core[‘Index’][0][0] == 0 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’]==True:</a:t>
            </a:r>
          </a:p>
          <a:p>
            <a:pPr lvl="1"/>
            <a:r>
              <a:rPr lang="en-US" altLang="ko-KR" dirty="0" smtClean="0"/>
              <a:t>Core[‘Index’][1][0] == 1</a:t>
            </a:r>
          </a:p>
          <a:p>
            <a:pPr lvl="1"/>
            <a:r>
              <a:rPr lang="en-US" altLang="ko-KR" dirty="0" smtClean="0"/>
              <a:t>else: Core[‘Index’][1][0]</a:t>
            </a:r>
          </a:p>
          <a:p>
            <a:r>
              <a:rPr lang="en-US" altLang="ko-KR" dirty="0" smtClean="0"/>
              <a:t>[!]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블록이 없어도 </a:t>
            </a:r>
            <a:r>
              <a:rPr lang="en-US" altLang="ko-KR" dirty="0" smtClean="0"/>
              <a:t>(K,0)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저장됨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(Core[‘Index’]) !=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StateVector</a:t>
            </a:r>
            <a:r>
              <a:rPr lang="ko-KR" altLang="en-US" dirty="0" smtClean="0"/>
              <a:t>의 정확한 메모리 사이즈는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’])*6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4860032" y="2636911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2132856"/>
            <a:ext cx="3779912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“==“</a:t>
            </a:r>
            <a:r>
              <a:rPr lang="ko-KR" altLang="en-US" sz="1050" b="1" dirty="0" smtClean="0"/>
              <a:t>이 오타인지 불분명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en-US" altLang="ko-KR" sz="1050" b="1" dirty="0" smtClean="0"/>
              <a:t>CSB</a:t>
            </a:r>
            <a:r>
              <a:rPr lang="ko-KR" altLang="en-US" sz="1050" b="1" dirty="0" smtClean="0"/>
              <a:t> 있으면 </a:t>
            </a:r>
            <a:r>
              <a:rPr lang="en-US" altLang="ko-KR" sz="1050" b="1" dirty="0" smtClean="0"/>
              <a:t>[1][0]</a:t>
            </a:r>
            <a:r>
              <a:rPr lang="ko-KR" altLang="en-US" sz="1050" b="1" dirty="0" smtClean="0"/>
              <a:t>에 </a:t>
            </a:r>
            <a:r>
              <a:rPr lang="en-US" altLang="ko-KR" sz="1050" b="1" dirty="0" smtClean="0"/>
              <a:t>1</a:t>
            </a:r>
            <a:r>
              <a:rPr lang="ko-KR" altLang="en-US" sz="1050" b="1" dirty="0" smtClean="0"/>
              <a:t>을 넣겠다는 것으로 보이나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860032" y="3068960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2865511"/>
            <a:ext cx="3779912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해당 위치에 뭔가 넣는 것으로 보임</a:t>
            </a:r>
            <a:r>
              <a:rPr lang="en-US" altLang="ko-KR" sz="1050" b="1" dirty="0" smtClean="0"/>
              <a:t>.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796136" y="4293095"/>
            <a:ext cx="1440160" cy="2160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36296" y="4293096"/>
            <a:ext cx="18356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텍스트로 설명 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3" name="오른쪽 화살표 12"/>
          <p:cNvSpPr/>
          <p:nvPr/>
        </p:nvSpPr>
        <p:spPr>
          <a:xfrm rot="9820689">
            <a:off x="6499634" y="4749860"/>
            <a:ext cx="720080" cy="221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ko-KR" altLang="en-US" dirty="0" smtClean="0"/>
              <a:t>전체 노심을 루프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23728" y="3582621"/>
            <a:ext cx="4320000" cy="2927846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: &lt;w&gt; (State Vector)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[U,DU,W,DW,R,DR, … for all (K,L)]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1247827">
            <a:off x="4748391" y="663647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692697"/>
            <a:ext cx="1776636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변수 타입 명기</a:t>
            </a:r>
            <a:endParaRPr lang="ko-KR" altLang="en-US" sz="1050" b="1" dirty="0"/>
          </a:p>
        </p:txBody>
      </p:sp>
      <p:sp>
        <p:nvSpPr>
          <p:cNvPr id="7" name="오른쪽 화살표 6"/>
          <p:cNvSpPr/>
          <p:nvPr/>
        </p:nvSpPr>
        <p:spPr>
          <a:xfrm rot="11247827">
            <a:off x="4735443" y="1815774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1844824"/>
            <a:ext cx="2987824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부가설명</a:t>
            </a:r>
            <a:r>
              <a:rPr lang="en-US" altLang="ko-KR" sz="1050" b="1" dirty="0"/>
              <a:t> </a:t>
            </a:r>
            <a:r>
              <a:rPr lang="ko-KR" altLang="en-US" sz="1050" b="1" dirty="0" smtClean="0"/>
              <a:t>필요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ko-KR" altLang="en-US" sz="1050" b="1" dirty="0" smtClean="0"/>
              <a:t>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아니면 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에서 </a:t>
            </a:r>
            <a:r>
              <a:rPr lang="en-US" altLang="ko-KR" sz="1050" b="1" dirty="0" smtClean="0"/>
              <a:t>state vector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?</a:t>
            </a:r>
            <a:endParaRPr lang="en-US" altLang="ko-KR" sz="1050" b="1" dirty="0"/>
          </a:p>
          <a:p>
            <a:pPr algn="ctr"/>
            <a:r>
              <a:rPr lang="en-US" altLang="ko-KR" sz="1050" b="1" dirty="0" smtClean="0"/>
              <a:t>core </a:t>
            </a:r>
            <a:r>
              <a:rPr lang="ko-KR" altLang="en-US" sz="1050" b="1" dirty="0" smtClean="0"/>
              <a:t>뒤의 </a:t>
            </a:r>
            <a:r>
              <a:rPr lang="ko-KR" altLang="en-US" sz="1050" b="1" dirty="0" err="1" smtClean="0"/>
              <a:t>컴마는</a:t>
            </a:r>
            <a:r>
              <a:rPr lang="ko-KR" altLang="en-US" sz="1050" b="1" dirty="0" smtClean="0"/>
              <a:t> 오타인가</a:t>
            </a:r>
            <a:r>
              <a:rPr lang="en-US" altLang="ko-KR" sz="105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77" r="-667"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90</a:t>
            </a:fld>
            <a:fld id="{11955DEA-CE8E-4BD0-9536-370E97A6B3C7}" type="slidenum">
              <a:rPr lang="ko-KR" altLang="en-US" smtClean="0"/>
              <a:t>90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정확이 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94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19332</TotalTime>
  <Words>11262</Words>
  <Application>Microsoft Office PowerPoint</Application>
  <PresentationFormat>화면 슬라이드 쇼(4:3)</PresentationFormat>
  <Paragraphs>2110</Paragraphs>
  <Slides>129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1" baseType="lpstr">
      <vt:lpstr>Office 테마</vt:lpstr>
      <vt:lpstr>워크시트</vt:lpstr>
      <vt:lpstr>SAPCOR (Seismic Analysis for a Prismatic Core of a HTGR) Developer’s Manual</vt:lpstr>
      <vt:lpstr>목록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기본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지배방정식</vt:lpstr>
      <vt:lpstr>Sonatina 용어 차이</vt:lpstr>
      <vt:lpstr>PowerPoint 프레젠테이션</vt:lpstr>
      <vt:lpstr>PowerPoint 프레젠테이션</vt:lpstr>
      <vt:lpstr>CSB 하중 상태</vt:lpstr>
      <vt:lpstr>PowerPoint 프레젠테이션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Vectors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[Dict] Core[‘Index’]</vt:lpstr>
      <vt:lpstr>[List] Core[‘ReverseIndex’]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VectorField: &lt;w&gt; (State Vector)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함수</vt:lpstr>
      <vt:lpstr>목록</vt:lpstr>
      <vt:lpstr>Force: VectorField (w,t,core,)</vt:lpstr>
      <vt:lpstr>Force: ExtractAccelFromXV (Solution,t,Core,)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363</cp:revision>
  <cp:lastPrinted>2014-09-16T01:37:23Z</cp:lastPrinted>
  <dcterms:created xsi:type="dcterms:W3CDTF">2014-02-27T07:17:05Z</dcterms:created>
  <dcterms:modified xsi:type="dcterms:W3CDTF">2016-05-31T07:30:48Z</dcterms:modified>
</cp:coreProperties>
</file>