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75" r:id="rId2"/>
    <p:sldId id="376" r:id="rId3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0B6A7F3-5115-484D-A237-552F22F10B54}">
          <p14:sldIdLst>
            <p14:sldId id="375"/>
            <p14:sldId id="3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67" autoAdjust="0"/>
  </p:normalViewPr>
  <p:slideViewPr>
    <p:cSldViewPr>
      <p:cViewPr>
        <p:scale>
          <a:sx n="100" d="100"/>
          <a:sy n="100" d="100"/>
        </p:scale>
        <p:origin x="-33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559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3779-0409-4014-B887-920DA3FC8CD8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C4A1-0180-4C28-9B11-114C293D5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10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27F9C-DCA4-45DA-A02F-E8008D4E8D1A}" type="datetimeFigureOut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C492A-37D3-4391-ACE7-C06AE9550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88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473-6E0B-4529-8A7B-979A58F5DDAB}" type="datetime1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8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9AF8-7EAC-4C95-835E-758C5FAC31FE}" type="datetime1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2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4367-E301-4AA9-ACC5-FDF4FA3EEE8D}" type="datetime1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1AF2-2400-4FA7-9C2C-CC9CB8B47472}" type="datetime1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F552-FA8D-45A5-8ADC-8D405D20E491}" type="datetime1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8A1-3740-44E1-928E-BC9BE2680DB5}" type="datetime1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5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2F3-58A5-401A-9060-A48FA95C3829}" type="datetime1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2F4D-5DF0-46C8-8B38-033D6FF00BBC}" type="datetime1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1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2E6F-AF47-4FE9-BFAB-4779C28358DA}" type="datetime1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8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3CD2-DFB5-4FCF-A481-3D1C0DF71854}" type="datetime1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A8C0-5DD2-4A65-A7B6-6E5542BC6E3A}" type="datetime1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2594-9F6F-4D89-B493-F5D3E8EB05B3}" type="datetime1">
              <a:rPr lang="ko-KR" altLang="en-US" smtClean="0"/>
              <a:t>2015-12-08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33989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3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-</a:t>
            </a:r>
            <a:r>
              <a:rPr lang="ko-KR" altLang="en-US" dirty="0" smtClean="0"/>
              <a:t>측면경계 </a:t>
            </a:r>
            <a:r>
              <a:rPr lang="ko-KR" altLang="en-US" dirty="0"/>
              <a:t>하중 다이어그램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94872" y="6511503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1</a:t>
            </a:fld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3528" y="1700808"/>
            <a:ext cx="10513168" cy="3589897"/>
            <a:chOff x="323528" y="1700808"/>
            <a:chExt cx="10513168" cy="3589897"/>
          </a:xfrm>
        </p:grpSpPr>
        <p:grpSp>
          <p:nvGrpSpPr>
            <p:cNvPr id="11" name="그룹 10"/>
            <p:cNvGrpSpPr/>
            <p:nvPr/>
          </p:nvGrpSpPr>
          <p:grpSpPr>
            <a:xfrm>
              <a:off x="323528" y="1800000"/>
              <a:ext cx="3920447" cy="3240000"/>
              <a:chOff x="759553" y="1800000"/>
              <a:chExt cx="3920447" cy="3240000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759553" y="1801391"/>
                <a:ext cx="1872000" cy="3232033"/>
                <a:chOff x="1983185" y="1856193"/>
                <a:chExt cx="1872000" cy="3232033"/>
              </a:xfrm>
            </p:grpSpPr>
            <p:sp>
              <p:nvSpPr>
                <p:cNvPr id="85" name="직사각형 84"/>
                <p:cNvSpPr/>
                <p:nvPr/>
              </p:nvSpPr>
              <p:spPr bwMode="auto">
                <a:xfrm rot="600000">
                  <a:off x="1983185" y="2141192"/>
                  <a:ext cx="1872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 bwMode="auto">
                <a:xfrm rot="600000">
                  <a:off x="2035037" y="4618385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 bwMode="auto">
                <a:xfrm rot="600000">
                  <a:off x="3066474" y="4800226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8" name="사다리꼴 87"/>
                <p:cNvSpPr/>
                <p:nvPr/>
              </p:nvSpPr>
              <p:spPr bwMode="auto">
                <a:xfrm rot="600000">
                  <a:off x="2536059" y="1856193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9" name="사다리꼴 88"/>
                <p:cNvSpPr/>
                <p:nvPr/>
              </p:nvSpPr>
              <p:spPr bwMode="auto">
                <a:xfrm rot="600000">
                  <a:off x="3549185" y="2034975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>
                <a:off x="2880000" y="1800000"/>
                <a:ext cx="1800000" cy="3240000"/>
                <a:chOff x="5040000" y="2340000"/>
                <a:chExt cx="1800000" cy="3240000"/>
              </a:xfrm>
            </p:grpSpPr>
            <p:sp>
              <p:nvSpPr>
                <p:cNvPr id="57" name="직사각형 56"/>
                <p:cNvSpPr/>
                <p:nvPr/>
              </p:nvSpPr>
              <p:spPr bwMode="auto">
                <a:xfrm>
                  <a:off x="6480000" y="2340000"/>
                  <a:ext cx="360000" cy="3240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 bwMode="auto">
                <a:xfrm>
                  <a:off x="5040000" y="2520000"/>
                  <a:ext cx="720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pic>
              <p:nvPicPr>
                <p:cNvPr id="91" name="Picture 2"/>
                <p:cNvPicPr>
                  <a:picLocks noChangeArrowheads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 rot="5400000">
                  <a:off x="5868000" y="3600000"/>
                  <a:ext cx="504000" cy="72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cxnSp>
            <p:nvCxnSpPr>
              <p:cNvPr id="8" name="직선 연결선 7"/>
              <p:cNvCxnSpPr/>
              <p:nvPr/>
            </p:nvCxnSpPr>
            <p:spPr>
              <a:xfrm>
                <a:off x="4320000" y="1800000"/>
                <a:ext cx="0" cy="32400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/>
            <p:cNvGrpSpPr/>
            <p:nvPr/>
          </p:nvGrpSpPr>
          <p:grpSpPr>
            <a:xfrm>
              <a:off x="5629359" y="1700808"/>
              <a:ext cx="5207337" cy="3589897"/>
              <a:chOff x="3011241" y="1628800"/>
              <a:chExt cx="5207337" cy="3589897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5724000" y="1628800"/>
                <a:ext cx="2494578" cy="3589897"/>
                <a:chOff x="5724000" y="1116000"/>
                <a:chExt cx="2494578" cy="358989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1" name="직사각형 70"/>
                    <p:cNvSpPr/>
                    <p:nvPr/>
                  </p:nvSpPr>
                  <p:spPr>
                    <a:xfrm>
                      <a:off x="5724000" y="1764000"/>
                      <a:ext cx="570990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𝑇𝑅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1" name="직사각형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24000" y="1764000"/>
                      <a:ext cx="570990" cy="281295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직선 화살표 연결선 71"/>
                <p:cNvCxnSpPr/>
                <p:nvPr/>
              </p:nvCxnSpPr>
              <p:spPr bwMode="auto">
                <a:xfrm>
                  <a:off x="6732000" y="1404000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cxnSp>
              <p:nvCxnSpPr>
                <p:cNvPr id="73" name="직선 화살표 연결선 72"/>
                <p:cNvCxnSpPr/>
                <p:nvPr/>
              </p:nvCxnSpPr>
              <p:spPr bwMode="auto">
                <a:xfrm>
                  <a:off x="6732000" y="4428000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4" name="직사각형 73"/>
                    <p:cNvSpPr/>
                    <p:nvPr/>
                  </p:nvSpPr>
                  <p:spPr>
                    <a:xfrm>
                      <a:off x="5724000" y="3708000"/>
                      <a:ext cx="579005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4" name="직사각형 7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24000" y="3708000"/>
                      <a:ext cx="579005" cy="281295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직사각형 74"/>
                    <p:cNvSpPr/>
                    <p:nvPr/>
                  </p:nvSpPr>
                  <p:spPr>
                    <a:xfrm>
                      <a:off x="6480000" y="2772000"/>
                      <a:ext cx="89716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𝑀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5" name="직사각형 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80000" y="2772000"/>
                      <a:ext cx="897169" cy="261610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직사각형 75"/>
                    <p:cNvSpPr/>
                    <p:nvPr/>
                  </p:nvSpPr>
                  <p:spPr>
                    <a:xfrm>
                      <a:off x="7560000" y="2772000"/>
                      <a:ext cx="658578" cy="27789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+1,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6" name="직사각형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60000" y="2772000"/>
                      <a:ext cx="658578" cy="277897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직사각형 76"/>
                    <p:cNvSpPr/>
                    <p:nvPr/>
                  </p:nvSpPr>
                  <p:spPr>
                    <a:xfrm>
                      <a:off x="6588000" y="4428000"/>
                      <a:ext cx="658578" cy="27789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+1,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𝑅𝐹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7" name="직사각형 7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88000" y="4428000"/>
                      <a:ext cx="658578" cy="277897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8" name="직사각형 77"/>
                    <p:cNvSpPr/>
                    <p:nvPr/>
                  </p:nvSpPr>
                  <p:spPr>
                    <a:xfrm>
                      <a:off x="6480000" y="1116000"/>
                      <a:ext cx="899029" cy="27789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+1,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𝑅𝐹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8" name="직사각형 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80000" y="1116000"/>
                      <a:ext cx="899029" cy="277897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9" name="직사각형 78"/>
                    <p:cNvSpPr/>
                    <p:nvPr/>
                  </p:nvSpPr>
                  <p:spPr>
                    <a:xfrm>
                      <a:off x="6637927" y="3088504"/>
                      <a:ext cx="5813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=0</m:t>
                            </m:r>
                          </m:oMath>
                          <m:oMath xmlns:m="http://schemas.openxmlformats.org/officeDocument/2006/math"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=0</m:t>
                            </m:r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9" name="직사각형 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7927" y="3088504"/>
                      <a:ext cx="581313" cy="430887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0" name="직사각형 79"/>
                <p:cNvSpPr/>
                <p:nvPr/>
              </p:nvSpPr>
              <p:spPr bwMode="auto">
                <a:xfrm>
                  <a:off x="6552000" y="1476000"/>
                  <a:ext cx="720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cxnSp>
              <p:nvCxnSpPr>
                <p:cNvPr id="81" name="직선 화살표 연결선 80"/>
                <p:cNvCxnSpPr/>
                <p:nvPr/>
              </p:nvCxnSpPr>
              <p:spPr bwMode="auto">
                <a:xfrm flipH="1">
                  <a:off x="6192000" y="1908000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82" name="직선 화살표 연결선 81"/>
                <p:cNvCxnSpPr/>
                <p:nvPr/>
              </p:nvCxnSpPr>
              <p:spPr bwMode="auto">
                <a:xfrm flipH="1">
                  <a:off x="7272000" y="2916000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cxnSp>
              <p:nvCxnSpPr>
                <p:cNvPr id="83" name="직선 화살표 연결선 82"/>
                <p:cNvCxnSpPr/>
                <p:nvPr/>
              </p:nvCxnSpPr>
              <p:spPr bwMode="auto">
                <a:xfrm flipH="1">
                  <a:off x="6192000" y="3861048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p:grpSp>
            <p:nvGrpSpPr>
              <p:cNvPr id="60" name="그룹 59"/>
              <p:cNvGrpSpPr/>
              <p:nvPr/>
            </p:nvGrpSpPr>
            <p:grpSpPr>
              <a:xfrm>
                <a:off x="3011241" y="1707897"/>
                <a:ext cx="2873639" cy="3449295"/>
                <a:chOff x="2523553" y="1440000"/>
                <a:chExt cx="2873639" cy="3449295"/>
              </a:xfrm>
            </p:grpSpPr>
            <p:sp>
              <p:nvSpPr>
                <p:cNvPr id="61" name="직사각형 60"/>
                <p:cNvSpPr/>
                <p:nvPr/>
              </p:nvSpPr>
              <p:spPr bwMode="auto">
                <a:xfrm rot="600000">
                  <a:off x="2523553" y="1724999"/>
                  <a:ext cx="1872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 bwMode="auto">
                <a:xfrm rot="600000">
                  <a:off x="2575405" y="4202192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63" name="직사각형 62"/>
                <p:cNvSpPr/>
                <p:nvPr/>
              </p:nvSpPr>
              <p:spPr bwMode="auto">
                <a:xfrm rot="600000">
                  <a:off x="3606842" y="4384033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64" name="사다리꼴 63"/>
                <p:cNvSpPr/>
                <p:nvPr/>
              </p:nvSpPr>
              <p:spPr bwMode="auto">
                <a:xfrm rot="600000">
                  <a:off x="3076427" y="1440000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65" name="사다리꼴 64"/>
                <p:cNvSpPr/>
                <p:nvPr/>
              </p:nvSpPr>
              <p:spPr bwMode="auto">
                <a:xfrm rot="600000">
                  <a:off x="4089553" y="1618782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cxnSp>
              <p:nvCxnSpPr>
                <p:cNvPr id="66" name="직선 화살표 연결선 65"/>
                <p:cNvCxnSpPr/>
                <p:nvPr/>
              </p:nvCxnSpPr>
              <p:spPr bwMode="auto">
                <a:xfrm>
                  <a:off x="4645335" y="1908000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직사각형 66"/>
                    <p:cNvSpPr/>
                    <p:nvPr/>
                  </p:nvSpPr>
                  <p:spPr>
                    <a:xfrm>
                      <a:off x="4932000" y="1764000"/>
                      <a:ext cx="465192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𝑇𝑅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7" name="직사각형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2000" y="1764000"/>
                      <a:ext cx="465192" cy="281295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8" name="직선 화살표 연결선 67"/>
                <p:cNvCxnSpPr/>
                <p:nvPr/>
              </p:nvCxnSpPr>
              <p:spPr bwMode="auto">
                <a:xfrm>
                  <a:off x="4140000" y="4745657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9" name="직사각형 68"/>
                    <p:cNvSpPr/>
                    <p:nvPr/>
                  </p:nvSpPr>
                  <p:spPr>
                    <a:xfrm>
                      <a:off x="4464000" y="4608000"/>
                      <a:ext cx="473206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9" name="직사각형 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4000" y="4608000"/>
                      <a:ext cx="473206" cy="281295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0" name="직사각형 69"/>
                    <p:cNvSpPr/>
                    <p:nvPr/>
                  </p:nvSpPr>
                  <p:spPr>
                    <a:xfrm>
                      <a:off x="3169394" y="2996952"/>
                      <a:ext cx="57842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𝑀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0" name="직사각형 6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394" y="2996952"/>
                      <a:ext cx="578428" cy="261610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2" name="오른쪽 화살표 11"/>
            <p:cNvSpPr/>
            <p:nvPr/>
          </p:nvSpPr>
          <p:spPr>
            <a:xfrm>
              <a:off x="4644008" y="3212976"/>
              <a:ext cx="504000" cy="360000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6334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-</a:t>
            </a:r>
            <a:r>
              <a:rPr lang="ko-KR" altLang="en-US" dirty="0" smtClean="0"/>
              <a:t>측면경계 </a:t>
            </a:r>
            <a:r>
              <a:rPr lang="ko-KR" altLang="en-US" dirty="0"/>
              <a:t>하중 다이어그램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94872" y="6511503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60000" y="1620000"/>
            <a:ext cx="9900632" cy="3606834"/>
            <a:chOff x="360000" y="1620000"/>
            <a:chExt cx="9900632" cy="3606834"/>
          </a:xfrm>
        </p:grpSpPr>
        <p:grpSp>
          <p:nvGrpSpPr>
            <p:cNvPr id="10" name="그룹 9"/>
            <p:cNvGrpSpPr/>
            <p:nvPr/>
          </p:nvGrpSpPr>
          <p:grpSpPr>
            <a:xfrm>
              <a:off x="360000" y="1800000"/>
              <a:ext cx="3919328" cy="3240000"/>
              <a:chOff x="-1800000" y="1800000"/>
              <a:chExt cx="3919328" cy="3240000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247328" y="1801768"/>
                <a:ext cx="1872000" cy="3231310"/>
                <a:chOff x="360802" y="1801768"/>
                <a:chExt cx="1872000" cy="3231310"/>
              </a:xfrm>
            </p:grpSpPr>
            <p:sp>
              <p:nvSpPr>
                <p:cNvPr id="85" name="직사각형 84"/>
                <p:cNvSpPr/>
                <p:nvPr/>
              </p:nvSpPr>
              <p:spPr bwMode="auto">
                <a:xfrm rot="21000000">
                  <a:off x="360802" y="2079818"/>
                  <a:ext cx="1872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 bwMode="auto">
                <a:xfrm rot="21000000">
                  <a:off x="862368" y="4745078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 bwMode="auto">
                <a:xfrm rot="21000000">
                  <a:off x="1893795" y="4563180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8" name="사다리꼴 87"/>
                <p:cNvSpPr/>
                <p:nvPr/>
              </p:nvSpPr>
              <p:spPr bwMode="auto">
                <a:xfrm rot="21000000">
                  <a:off x="376137" y="1980278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9" name="사다리꼴 88"/>
                <p:cNvSpPr/>
                <p:nvPr/>
              </p:nvSpPr>
              <p:spPr bwMode="auto">
                <a:xfrm rot="21000000">
                  <a:off x="1389311" y="1801768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-1800000" y="1800000"/>
                <a:ext cx="1800000" cy="3240000"/>
                <a:chOff x="-1440000" y="1800000"/>
                <a:chExt cx="1800000" cy="3240000"/>
              </a:xfrm>
            </p:grpSpPr>
            <p:sp>
              <p:nvSpPr>
                <p:cNvPr id="57" name="직사각형 56"/>
                <p:cNvSpPr/>
                <p:nvPr/>
              </p:nvSpPr>
              <p:spPr bwMode="auto">
                <a:xfrm>
                  <a:off x="-1440000" y="1800000"/>
                  <a:ext cx="360000" cy="3240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 bwMode="auto">
                <a:xfrm>
                  <a:off x="-360000" y="1980000"/>
                  <a:ext cx="720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pic>
              <p:nvPicPr>
                <p:cNvPr id="91" name="Picture 2"/>
                <p:cNvPicPr>
                  <a:picLocks noChangeArrowheads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 rot="5400000">
                  <a:off x="-972000" y="3060000"/>
                  <a:ext cx="504000" cy="72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cxnSp>
              <p:nvCxnSpPr>
                <p:cNvPr id="8" name="직선 연결선 7"/>
                <p:cNvCxnSpPr/>
                <p:nvPr/>
              </p:nvCxnSpPr>
              <p:spPr>
                <a:xfrm>
                  <a:off x="-1080000" y="1800000"/>
                  <a:ext cx="0" cy="324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오른쪽 화살표 11"/>
            <p:cNvSpPr/>
            <p:nvPr/>
          </p:nvSpPr>
          <p:spPr>
            <a:xfrm>
              <a:off x="4644008" y="3212976"/>
              <a:ext cx="504000" cy="360000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000" dirty="0" smtClean="0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239736" y="1620000"/>
              <a:ext cx="5020896" cy="3606834"/>
              <a:chOff x="5117111" y="1620000"/>
              <a:chExt cx="5020896" cy="3606834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5117111" y="1620000"/>
                <a:ext cx="2337590" cy="3589833"/>
                <a:chOff x="5801111" y="1116000"/>
                <a:chExt cx="2337590" cy="358983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1" name="직사각형 70"/>
                    <p:cNvSpPr/>
                    <p:nvPr/>
                  </p:nvSpPr>
                  <p:spPr>
                    <a:xfrm>
                      <a:off x="7565330" y="1764000"/>
                      <a:ext cx="570990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𝑇𝑅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1" name="직사각형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65330" y="1764000"/>
                      <a:ext cx="570990" cy="281295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직선 화살표 연결선 71"/>
                <p:cNvCxnSpPr/>
                <p:nvPr/>
              </p:nvCxnSpPr>
              <p:spPr bwMode="auto">
                <a:xfrm>
                  <a:off x="6732000" y="1404000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cxnSp>
              <p:nvCxnSpPr>
                <p:cNvPr id="73" name="직선 화살표 연결선 72"/>
                <p:cNvCxnSpPr/>
                <p:nvPr/>
              </p:nvCxnSpPr>
              <p:spPr bwMode="auto">
                <a:xfrm>
                  <a:off x="6732000" y="4428000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4" name="직사각형 73"/>
                    <p:cNvSpPr/>
                    <p:nvPr/>
                  </p:nvSpPr>
                  <p:spPr>
                    <a:xfrm>
                      <a:off x="7559696" y="3715143"/>
                      <a:ext cx="579005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4" name="직사각형 7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9696" y="3715143"/>
                      <a:ext cx="579005" cy="281295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직사각형 74"/>
                    <p:cNvSpPr/>
                    <p:nvPr/>
                  </p:nvSpPr>
                  <p:spPr>
                    <a:xfrm>
                      <a:off x="6622048" y="2772000"/>
                      <a:ext cx="60497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(0,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5" name="직사각형 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22048" y="2772000"/>
                      <a:ext cx="604974" cy="261610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직사각형 75"/>
                    <p:cNvSpPr/>
                    <p:nvPr/>
                  </p:nvSpPr>
                  <p:spPr>
                    <a:xfrm>
                      <a:off x="5801111" y="2774410"/>
                      <a:ext cx="489365" cy="277833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6" name="직사각형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01111" y="2774410"/>
                      <a:ext cx="489365" cy="277833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직사각형 76"/>
                    <p:cNvSpPr/>
                    <p:nvPr/>
                  </p:nvSpPr>
                  <p:spPr>
                    <a:xfrm>
                      <a:off x="6657850" y="4428000"/>
                      <a:ext cx="489365" cy="277833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𝑅𝐹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7" name="직사각형 7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57850" y="4428000"/>
                      <a:ext cx="489365" cy="277833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8" name="직사각형 77"/>
                    <p:cNvSpPr/>
                    <p:nvPr/>
                  </p:nvSpPr>
                  <p:spPr>
                    <a:xfrm>
                      <a:off x="6551430" y="1116000"/>
                      <a:ext cx="729815" cy="277833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0,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𝑅𝐹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8" name="직사각형 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51430" y="1116000"/>
                      <a:ext cx="729815" cy="277833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9" name="직사각형 78"/>
                    <p:cNvSpPr/>
                    <p:nvPr/>
                  </p:nvSpPr>
                  <p:spPr>
                    <a:xfrm>
                      <a:off x="6637927" y="3088504"/>
                      <a:ext cx="58131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=0</m:t>
                            </m:r>
                          </m:oMath>
                          <m:oMath xmlns:m="http://schemas.openxmlformats.org/officeDocument/2006/math"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=0</m:t>
                            </m:r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9" name="직사각형 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7927" y="3088504"/>
                      <a:ext cx="581313" cy="430887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0" name="직사각형 79"/>
                <p:cNvSpPr/>
                <p:nvPr/>
              </p:nvSpPr>
              <p:spPr bwMode="auto">
                <a:xfrm>
                  <a:off x="6552000" y="1476000"/>
                  <a:ext cx="720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cxnSp>
              <p:nvCxnSpPr>
                <p:cNvPr id="81" name="직선 화살표 연결선 80"/>
                <p:cNvCxnSpPr/>
                <p:nvPr/>
              </p:nvCxnSpPr>
              <p:spPr bwMode="auto">
                <a:xfrm flipH="1">
                  <a:off x="7279407" y="1908000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82" name="직선 화살표 연결선 81"/>
                <p:cNvCxnSpPr/>
                <p:nvPr/>
              </p:nvCxnSpPr>
              <p:spPr bwMode="auto">
                <a:xfrm flipH="1">
                  <a:off x="6192104" y="2916000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cxnSp>
              <p:nvCxnSpPr>
                <p:cNvPr id="83" name="직선 화살표 연결선 82"/>
                <p:cNvCxnSpPr/>
                <p:nvPr/>
              </p:nvCxnSpPr>
              <p:spPr bwMode="auto">
                <a:xfrm flipH="1">
                  <a:off x="7279026" y="3861048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p:grpSp>
            <p:nvGrpSpPr>
              <p:cNvPr id="13" name="그룹 12"/>
              <p:cNvGrpSpPr/>
              <p:nvPr/>
            </p:nvGrpSpPr>
            <p:grpSpPr>
              <a:xfrm>
                <a:off x="7308304" y="1800000"/>
                <a:ext cx="2829703" cy="3426834"/>
                <a:chOff x="4658297" y="1800000"/>
                <a:chExt cx="2829703" cy="3426834"/>
              </a:xfrm>
            </p:grpSpPr>
            <p:cxnSp>
              <p:nvCxnSpPr>
                <p:cNvPr id="66" name="직선 화살표 연결선 65"/>
                <p:cNvCxnSpPr/>
                <p:nvPr/>
              </p:nvCxnSpPr>
              <p:spPr bwMode="auto">
                <a:xfrm>
                  <a:off x="5010378" y="2257820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직사각형 66"/>
                    <p:cNvSpPr/>
                    <p:nvPr/>
                  </p:nvSpPr>
                  <p:spPr>
                    <a:xfrm>
                      <a:off x="4658297" y="2106103"/>
                      <a:ext cx="465191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𝑇𝑅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7" name="직사각형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8297" y="2106103"/>
                      <a:ext cx="465191" cy="281295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8" name="직선 화살표 연결선 67"/>
                <p:cNvCxnSpPr/>
                <p:nvPr/>
              </p:nvCxnSpPr>
              <p:spPr bwMode="auto">
                <a:xfrm>
                  <a:off x="5508000" y="5094710"/>
                  <a:ext cx="360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9" name="직사각형 68"/>
                    <p:cNvSpPr/>
                    <p:nvPr/>
                  </p:nvSpPr>
                  <p:spPr>
                    <a:xfrm>
                      <a:off x="5143301" y="4945539"/>
                      <a:ext cx="473206" cy="28129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9" name="직사각형 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43301" y="4945539"/>
                      <a:ext cx="473206" cy="281295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0" name="직사각형 69"/>
                    <p:cNvSpPr/>
                    <p:nvPr/>
                  </p:nvSpPr>
                  <p:spPr>
                    <a:xfrm>
                      <a:off x="6275200" y="3336857"/>
                      <a:ext cx="5332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(1,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0" name="직사각형 6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5200" y="3336857"/>
                      <a:ext cx="533288" cy="261610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6" name="그룹 95"/>
                <p:cNvGrpSpPr/>
                <p:nvPr/>
              </p:nvGrpSpPr>
              <p:grpSpPr>
                <a:xfrm>
                  <a:off x="5616000" y="1800000"/>
                  <a:ext cx="1872000" cy="3231310"/>
                  <a:chOff x="360802" y="1801768"/>
                  <a:chExt cx="1872000" cy="3231310"/>
                </a:xfrm>
              </p:grpSpPr>
              <p:sp>
                <p:nvSpPr>
                  <p:cNvPr id="102" name="직사각형 101"/>
                  <p:cNvSpPr/>
                  <p:nvPr/>
                </p:nvSpPr>
                <p:spPr bwMode="auto">
                  <a:xfrm rot="21000000">
                    <a:off x="360802" y="2079818"/>
                    <a:ext cx="1872000" cy="28800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03" name="직사각형 102"/>
                  <p:cNvSpPr/>
                  <p:nvPr/>
                </p:nvSpPr>
                <p:spPr bwMode="auto">
                  <a:xfrm rot="21000000">
                    <a:off x="862368" y="4745078"/>
                    <a:ext cx="252000" cy="2880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04" name="직사각형 103"/>
                  <p:cNvSpPr/>
                  <p:nvPr/>
                </p:nvSpPr>
                <p:spPr bwMode="auto">
                  <a:xfrm rot="21000000">
                    <a:off x="1893795" y="4563180"/>
                    <a:ext cx="252000" cy="288000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05" name="사다리꼴 104"/>
                  <p:cNvSpPr/>
                  <p:nvPr/>
                </p:nvSpPr>
                <p:spPr bwMode="auto">
                  <a:xfrm rot="21000000">
                    <a:off x="376137" y="1980278"/>
                    <a:ext cx="252000" cy="216000"/>
                  </a:xfrm>
                  <a:prstGeom prst="trapezoid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  <p:sp>
                <p:nvSpPr>
                  <p:cNvPr id="106" name="사다리꼴 105"/>
                  <p:cNvSpPr/>
                  <p:nvPr/>
                </p:nvSpPr>
                <p:spPr bwMode="auto">
                  <a:xfrm rot="21000000">
                    <a:off x="1389311" y="1801768"/>
                    <a:ext cx="252000" cy="216000"/>
                  </a:xfrm>
                  <a:prstGeom prst="trapezoid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0488" tIns="44450" rIns="90488" bIns="4445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1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4000" b="1" i="0" u="none" strike="noStrike" cap="none" normalizeH="0" baseline="0" smtClean="0">
                      <a:ln>
                        <a:noFill/>
                      </a:ln>
                      <a:effectLst/>
                      <a:latin typeface="Arial" charset="0"/>
                      <a:ea typeface="굴림체" pitchFamily="49" charset="-127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95208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lnSpc>
            <a:spcPct val="150000"/>
          </a:lnSpc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18417</TotalTime>
  <Words>182</Words>
  <Application>Microsoft Office PowerPoint</Application>
  <PresentationFormat>화면 슬라이드 쇼(4:3)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블록-측면경계 하중 다이어그램</vt:lpstr>
      <vt:lpstr>블록-측면경계 하중 다이어그램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230552</dc:creator>
  <cp:lastModifiedBy>230552</cp:lastModifiedBy>
  <cp:revision>310</cp:revision>
  <cp:lastPrinted>2015-05-19T06:37:47Z</cp:lastPrinted>
  <dcterms:created xsi:type="dcterms:W3CDTF">2014-02-27T07:17:05Z</dcterms:created>
  <dcterms:modified xsi:type="dcterms:W3CDTF">2015-12-08T05:44:56Z</dcterms:modified>
</cp:coreProperties>
</file>