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6" r:id="rId7"/>
    <p:sldId id="260" r:id="rId8"/>
    <p:sldId id="261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1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다우웰 수식확인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2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하중 방향의 정의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8482" y="905646"/>
            <a:ext cx="3997116" cy="4872977"/>
            <a:chOff x="5086708" y="1369716"/>
            <a:chExt cx="3997116" cy="4872977"/>
          </a:xfrm>
        </p:grpSpPr>
        <p:grpSp>
          <p:nvGrpSpPr>
            <p:cNvPr id="4" name="그룹 3"/>
            <p:cNvGrpSpPr/>
            <p:nvPr/>
          </p:nvGrpSpPr>
          <p:grpSpPr>
            <a:xfrm>
              <a:off x="5433358" y="1603208"/>
              <a:ext cx="3276000" cy="4507356"/>
              <a:chOff x="468000" y="1296000"/>
              <a:chExt cx="3276000" cy="4507356"/>
            </a:xfrm>
          </p:grpSpPr>
          <p:sp>
            <p:nvSpPr>
              <p:cNvPr id="38" name="직사각형 37"/>
              <p:cNvSpPr/>
              <p:nvPr/>
            </p:nvSpPr>
            <p:spPr bwMode="auto">
              <a:xfrm rot="600000">
                <a:off x="1116000" y="2325093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 bwMode="auto">
              <a:xfrm>
                <a:off x="1620000" y="3348000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0" name="직선 화살표 연결선 39"/>
              <p:cNvCxnSpPr/>
              <p:nvPr/>
            </p:nvCxnSpPr>
            <p:spPr bwMode="auto">
              <a:xfrm>
                <a:off x="2052000" y="3780000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직선 화살표 연결선 40"/>
              <p:cNvCxnSpPr/>
              <p:nvPr/>
            </p:nvCxnSpPr>
            <p:spPr bwMode="auto">
              <a:xfrm>
                <a:off x="2016000" y="1296000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3240000" y="2520000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3" name="직선 화살표 연결선 42"/>
              <p:cNvCxnSpPr/>
              <p:nvPr/>
            </p:nvCxnSpPr>
            <p:spPr bwMode="auto">
              <a:xfrm>
                <a:off x="3132000" y="3096000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4" name="직선 화살표 연결선 43"/>
              <p:cNvCxnSpPr/>
              <p:nvPr/>
            </p:nvCxnSpPr>
            <p:spPr bwMode="auto">
              <a:xfrm>
                <a:off x="2844000" y="475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5" name="직선 화살표 연결선 44"/>
              <p:cNvCxnSpPr/>
              <p:nvPr/>
            </p:nvCxnSpPr>
            <p:spPr bwMode="auto">
              <a:xfrm>
                <a:off x="2736000" y="5364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>
                <a:off x="504000" y="5004000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7" name="직선 화살표 연결선 46"/>
              <p:cNvCxnSpPr/>
              <p:nvPr/>
            </p:nvCxnSpPr>
            <p:spPr bwMode="auto">
              <a:xfrm>
                <a:off x="468000" y="439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8" name="직선 화살표 연결선 47"/>
              <p:cNvCxnSpPr/>
              <p:nvPr/>
            </p:nvCxnSpPr>
            <p:spPr bwMode="auto">
              <a:xfrm>
                <a:off x="756000" y="277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9" name="직선 화살표 연결선 48"/>
              <p:cNvCxnSpPr/>
              <p:nvPr/>
            </p:nvCxnSpPr>
            <p:spPr bwMode="auto">
              <a:xfrm>
                <a:off x="864000" y="2184435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0" name="직선 화살표 연결선 49"/>
              <p:cNvCxnSpPr/>
              <p:nvPr/>
            </p:nvCxnSpPr>
            <p:spPr bwMode="auto">
              <a:xfrm>
                <a:off x="2904841" y="223727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1892407" y="205550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52" name="직사각형 51"/>
              <p:cNvSpPr/>
              <p:nvPr/>
            </p:nvSpPr>
            <p:spPr bwMode="auto">
              <a:xfrm rot="600000">
                <a:off x="1167852" y="480228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 rot="600000">
                <a:off x="2199289" y="4984127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4" name="사다리꼴 53"/>
              <p:cNvSpPr/>
              <p:nvPr/>
            </p:nvSpPr>
            <p:spPr bwMode="auto">
              <a:xfrm rot="600000">
                <a:off x="1668874" y="2040094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5" name="사다리꼴 54"/>
              <p:cNvSpPr/>
              <p:nvPr/>
            </p:nvSpPr>
            <p:spPr bwMode="auto">
              <a:xfrm rot="600000">
                <a:off x="2682000" y="2218876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 bwMode="auto">
              <a:xfrm rot="600000">
                <a:off x="1599714" y="5259353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직선 화살표 연결선 56"/>
              <p:cNvCxnSpPr/>
              <p:nvPr/>
            </p:nvCxnSpPr>
            <p:spPr bwMode="auto">
              <a:xfrm>
                <a:off x="2423800" y="528735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8" name="직선 화살표 연결선 57"/>
              <p:cNvCxnSpPr/>
              <p:nvPr/>
            </p:nvCxnSpPr>
            <p:spPr bwMode="auto">
              <a:xfrm>
                <a:off x="1513513" y="1695737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직선 화살표 연결선 58"/>
              <p:cNvCxnSpPr/>
              <p:nvPr/>
            </p:nvCxnSpPr>
            <p:spPr bwMode="auto">
              <a:xfrm>
                <a:off x="2902004" y="1873769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0" name="직선 화살표 연결선 59"/>
              <p:cNvCxnSpPr/>
              <p:nvPr/>
            </p:nvCxnSpPr>
            <p:spPr bwMode="auto">
              <a:xfrm>
                <a:off x="1887847" y="1695969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1" name="직선 화살표 연결선 60"/>
              <p:cNvCxnSpPr/>
              <p:nvPr/>
            </p:nvCxnSpPr>
            <p:spPr bwMode="auto">
              <a:xfrm>
                <a:off x="3104563" y="1982100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2" name="직선 화살표 연결선 61"/>
              <p:cNvCxnSpPr/>
              <p:nvPr/>
            </p:nvCxnSpPr>
            <p:spPr bwMode="auto">
              <a:xfrm rot="600000">
                <a:off x="2096400" y="2310300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1400034" y="5119503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4" name="직선 화살표 연결선 63"/>
              <p:cNvCxnSpPr/>
              <p:nvPr/>
            </p:nvCxnSpPr>
            <p:spPr bwMode="auto">
              <a:xfrm>
                <a:off x="1402247" y="5112000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5" name="직선 화살표 연결선 64"/>
              <p:cNvCxnSpPr/>
              <p:nvPr/>
            </p:nvCxnSpPr>
            <p:spPr bwMode="auto">
              <a:xfrm>
                <a:off x="2423800" y="5298962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6" name="직선 화살표 연결선 65"/>
              <p:cNvCxnSpPr/>
              <p:nvPr/>
            </p:nvCxnSpPr>
            <p:spPr bwMode="auto">
              <a:xfrm>
                <a:off x="1027050" y="5057750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7" name="직선 화살표 연결선 66"/>
              <p:cNvCxnSpPr/>
              <p:nvPr/>
            </p:nvCxnSpPr>
            <p:spPr bwMode="auto">
              <a:xfrm>
                <a:off x="2590946" y="5335356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8" name="직선 화살표 연결선 67"/>
              <p:cNvCxnSpPr/>
              <p:nvPr/>
            </p:nvCxnSpPr>
            <p:spPr bwMode="auto">
              <a:xfrm>
                <a:off x="2052546" y="3780000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9" name="직선 화살표 연결선 68"/>
              <p:cNvCxnSpPr/>
              <p:nvPr/>
            </p:nvCxnSpPr>
            <p:spPr bwMode="auto">
              <a:xfrm rot="6000000">
                <a:off x="2373070" y="4148733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0" name="직선 화살표 연결선 69"/>
              <p:cNvCxnSpPr/>
              <p:nvPr/>
            </p:nvCxnSpPr>
            <p:spPr bwMode="auto">
              <a:xfrm rot="600000">
                <a:off x="3045343" y="3960000"/>
                <a:ext cx="0" cy="14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1" name="직선 화살표 연결선 70"/>
              <p:cNvCxnSpPr/>
              <p:nvPr/>
            </p:nvCxnSpPr>
            <p:spPr bwMode="auto">
              <a:xfrm rot="600000">
                <a:off x="3299582" y="2524862"/>
                <a:ext cx="0" cy="14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2" name="직선 화살표 연결선 71"/>
              <p:cNvCxnSpPr/>
              <p:nvPr/>
            </p:nvCxnSpPr>
            <p:spPr bwMode="auto">
              <a:xfrm rot="6000000">
                <a:off x="2285817" y="4370767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3" name="직선 화살표 연결선 72"/>
              <p:cNvCxnSpPr/>
              <p:nvPr/>
            </p:nvCxnSpPr>
            <p:spPr bwMode="auto">
              <a:xfrm rot="6000000">
                <a:off x="2110383" y="4656464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sp>
            <p:nvSpPr>
              <p:cNvPr id="74" name="원호 73"/>
              <p:cNvSpPr/>
              <p:nvPr/>
            </p:nvSpPr>
            <p:spPr bwMode="auto">
              <a:xfrm>
                <a:off x="1145751" y="2708700"/>
                <a:ext cx="1800000" cy="1800000"/>
              </a:xfrm>
              <a:prstGeom prst="arc">
                <a:avLst>
                  <a:gd name="adj1" fmla="val 16181104"/>
                  <a:gd name="adj2" fmla="val 1686703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 bwMode="auto">
              <a:xfrm rot="600000" flipV="1">
                <a:off x="2045956" y="2198046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/>
              <p:cNvCxnSpPr/>
              <p:nvPr/>
            </p:nvCxnSpPr>
            <p:spPr bwMode="auto">
              <a:xfrm rot="600000" flipV="1">
                <a:off x="2045931" y="3889398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화살표 연결선 76"/>
              <p:cNvCxnSpPr/>
              <p:nvPr/>
            </p:nvCxnSpPr>
            <p:spPr bwMode="auto">
              <a:xfrm>
                <a:off x="1665913" y="1440000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 flipV="1">
                <a:off x="2052546" y="1836000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그룹 4"/>
            <p:cNvGrpSpPr/>
            <p:nvPr/>
          </p:nvGrpSpPr>
          <p:grpSpPr>
            <a:xfrm>
              <a:off x="5086708" y="1369716"/>
              <a:ext cx="3997116" cy="4872977"/>
              <a:chOff x="130483" y="1087262"/>
              <a:chExt cx="3997116" cy="48729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직사각형 5"/>
                  <p:cNvSpPr/>
                  <p:nvPr/>
                </p:nvSpPr>
                <p:spPr>
                  <a:xfrm>
                    <a:off x="3650289" y="2967659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직사각형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89" y="2967659"/>
                    <a:ext cx="477310" cy="26532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직사각형 6"/>
                  <p:cNvSpPr/>
                  <p:nvPr/>
                </p:nvSpPr>
                <p:spPr>
                  <a:xfrm>
                    <a:off x="1744181" y="1504074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직사각형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4181" y="1504074"/>
                    <a:ext cx="636135" cy="28597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2718991" y="1568909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8991" y="1568909"/>
                    <a:ext cx="636135" cy="2859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2996491" y="1795646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91" y="1795646"/>
                    <a:ext cx="559192" cy="26840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직사각형 9"/>
                  <p:cNvSpPr/>
                  <p:nvPr/>
                </p:nvSpPr>
                <p:spPr>
                  <a:xfrm>
                    <a:off x="3324185" y="20929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85" y="20929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1973312" y="1819883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직사각형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312" y="1819883"/>
                    <a:ext cx="559192" cy="26840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239282" y="206919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9282" y="206919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411772" y="25313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직사각형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1772" y="25313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586360" y="3640856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직사각형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6360" y="3640856"/>
                    <a:ext cx="418128" cy="26532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308978" y="462821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직사각형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978" y="462821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2955364" y="5117657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직사각형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364" y="5117657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직사각형 16"/>
                  <p:cNvSpPr/>
                  <p:nvPr/>
                </p:nvSpPr>
                <p:spPr>
                  <a:xfrm>
                    <a:off x="2533227" y="563044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직사각형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3227" y="563044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1967749" y="5674263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직사각형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749" y="5674263"/>
                    <a:ext cx="531749" cy="285976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1180207" y="5595295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0207" y="5595295"/>
                    <a:ext cx="519629" cy="285976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/>
                  <p:cNvSpPr/>
                  <p:nvPr/>
                </p:nvSpPr>
                <p:spPr>
                  <a:xfrm>
                    <a:off x="620738" y="553673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38" y="553673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/>
                  <p:cNvSpPr/>
                  <p:nvPr/>
                </p:nvSpPr>
                <p:spPr>
                  <a:xfrm>
                    <a:off x="130483" y="4816296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83" y="4816296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98021" y="4135259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21" y="4135259"/>
                    <a:ext cx="452945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405228" y="4871805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228" y="4871805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414603" y="5229649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직사각형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4603" y="5229649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/>
                  <p:cNvSpPr/>
                  <p:nvPr/>
                </p:nvSpPr>
                <p:spPr>
                  <a:xfrm>
                    <a:off x="2394976" y="5033047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직사각형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976" y="5033047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 rot="600000">
                    <a:off x="1899947" y="4687894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직사각형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1899947" y="4687894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 rot="600000">
                    <a:off x="2080968" y="4537644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직사각형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080968" y="4537644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직사각형 27"/>
                  <p:cNvSpPr/>
                  <p:nvPr/>
                </p:nvSpPr>
                <p:spPr>
                  <a:xfrm rot="600000">
                    <a:off x="2248023" y="4406200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248023" y="4406200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916631" y="4244292"/>
                    <a:ext cx="865493" cy="267061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6631" y="4244292"/>
                    <a:ext cx="865493" cy="267061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t="-4651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직사각형 29"/>
                  <p:cNvSpPr/>
                  <p:nvPr/>
                </p:nvSpPr>
                <p:spPr>
                  <a:xfrm rot="16800000">
                    <a:off x="2759177" y="4436323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2759177" y="4436323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/>
                  <p:cNvSpPr/>
                  <p:nvPr/>
                </p:nvSpPr>
                <p:spPr>
                  <a:xfrm rot="16800000">
                    <a:off x="2985611" y="3194994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2985611" y="3194994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/>
                  <p:cNvSpPr/>
                  <p:nvPr/>
                </p:nvSpPr>
                <p:spPr>
                  <a:xfrm>
                    <a:off x="1937714" y="2429897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직사각형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7714" y="2429897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직사각형 32"/>
                  <p:cNvSpPr/>
                  <p:nvPr/>
                </p:nvSpPr>
                <p:spPr>
                  <a:xfrm>
                    <a:off x="690041" y="2525796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직사각형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41" y="2525796"/>
                    <a:ext cx="465769" cy="26532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직사각형 33"/>
                  <p:cNvSpPr/>
                  <p:nvPr/>
                </p:nvSpPr>
                <p:spPr>
                  <a:xfrm>
                    <a:off x="778290" y="1964368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직사각형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290" y="1964368"/>
                    <a:ext cx="436914" cy="265329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/>
                  <p:cNvSpPr/>
                  <p:nvPr/>
                </p:nvSpPr>
                <p:spPr>
                  <a:xfrm>
                    <a:off x="1125632" y="1501507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직사각형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5632" y="1501507"/>
                    <a:ext cx="559192" cy="268407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직사각형 35"/>
                  <p:cNvSpPr/>
                  <p:nvPr/>
                </p:nvSpPr>
                <p:spPr>
                  <a:xfrm>
                    <a:off x="1892609" y="1087262"/>
                    <a:ext cx="437492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직사각형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609" y="1087262"/>
                    <a:ext cx="437492" cy="25680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1328968" y="1239478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5" name="직사각형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8968" y="1239478"/>
                    <a:ext cx="620363" cy="244682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9" name="직사각형 78"/>
          <p:cNvSpPr/>
          <p:nvPr/>
        </p:nvSpPr>
        <p:spPr>
          <a:xfrm>
            <a:off x="3357141" y="1634828"/>
            <a:ext cx="694085" cy="312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757316" y="1892034"/>
            <a:ext cx="694085" cy="312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868145" y="1465446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(k,l+1)</a:t>
            </a:r>
            <a:r>
              <a:rPr lang="ko-KR" altLang="en-US" dirty="0" smtClean="0"/>
              <a:t>로부터의 하중의 방향이 바뀌는 것을 표시하기 위해 </a:t>
            </a:r>
            <a:r>
              <a:rPr lang="ko-KR" altLang="en-US" b="1" i="1" u="sng" dirty="0" smtClean="0">
                <a:solidFill>
                  <a:srgbClr val="0070C0"/>
                </a:solidFill>
              </a:rPr>
              <a:t>화살표 방향을 반대로 그린다</a:t>
            </a:r>
            <a:r>
              <a:rPr lang="en-US" altLang="ko-KR" b="1" i="1" u="sng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b="1" i="1" u="sng" dirty="0" err="1" smtClean="0">
                <a:solidFill>
                  <a:srgbClr val="0070C0"/>
                </a:solidFill>
              </a:rPr>
              <a:t>합력</a:t>
            </a:r>
            <a:r>
              <a:rPr lang="ko-KR" altLang="en-US" b="1" i="1" u="sng" dirty="0" smtClean="0">
                <a:solidFill>
                  <a:srgbClr val="0070C0"/>
                </a:solidFill>
              </a:rPr>
              <a:t> 계산시 </a:t>
            </a:r>
            <a:r>
              <a:rPr lang="en-US" altLang="ko-KR" b="1" i="1" u="sng" dirty="0" smtClean="0">
                <a:solidFill>
                  <a:srgbClr val="0070C0"/>
                </a:solidFill>
              </a:rPr>
              <a:t>(-)</a:t>
            </a:r>
            <a:r>
              <a:rPr lang="ko-KR" altLang="en-US" b="1" i="1" u="sng" dirty="0" smtClean="0">
                <a:solidFill>
                  <a:srgbClr val="0070C0"/>
                </a:solidFill>
              </a:rPr>
              <a:t>를 붙여서 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77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모멘트 방향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447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(k,l-1)</a:t>
            </a:r>
            <a:r>
              <a:rPr lang="ko-KR" altLang="en-US" dirty="0" smtClean="0"/>
              <a:t>에서 하중의 방향 바뀌는 것에 유의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(k,l-1)</a:t>
            </a:r>
            <a:r>
              <a:rPr lang="ko-KR" altLang="en-US" dirty="0" smtClean="0"/>
              <a:t>에서도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사용에 유의</a:t>
            </a:r>
            <a:r>
              <a:rPr lang="en-US" altLang="ko-KR" dirty="0" smtClean="0"/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219" y="2440567"/>
            <a:ext cx="3096344" cy="1182568"/>
            <a:chOff x="310952" y="5178490"/>
            <a:chExt cx="3096344" cy="118256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483" r="706" b="451"/>
            <a:stretch/>
          </p:blipFill>
          <p:spPr bwMode="auto">
            <a:xfrm rot="1217002">
              <a:off x="310952" y="5178490"/>
              <a:ext cx="3096344" cy="1182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1650993" y="6114594"/>
              <a:ext cx="65792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82960" y="5610538"/>
              <a:ext cx="65792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5219" y="4403586"/>
            <a:ext cx="3096344" cy="1205279"/>
            <a:chOff x="4660300" y="1878901"/>
            <a:chExt cx="3096344" cy="120527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06" b="73432"/>
            <a:stretch/>
          </p:blipFill>
          <p:spPr bwMode="auto">
            <a:xfrm rot="899766">
              <a:off x="4660300" y="1878901"/>
              <a:ext cx="3096344" cy="1205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4876282" y="1950909"/>
              <a:ext cx="6579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100460" y="2310949"/>
              <a:ext cx="6579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 flipH="1">
            <a:off x="4283722" y="2055757"/>
            <a:ext cx="655195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68093" y="3222361"/>
            <a:ext cx="1231259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45737" y="3513435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h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cosR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d</a:t>
            </a:r>
            <a:r>
              <a:rPr lang="en-US" altLang="ko-KR" sz="1000" baseline="-25000" dirty="0" err="1"/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err="1" smtClean="0"/>
              <a:t>sin</a:t>
            </a:r>
            <a:r>
              <a:rPr lang="en-US" altLang="ko-KR" sz="1000" dirty="0" err="1" smtClean="0"/>
              <a:t>R</a:t>
            </a:r>
            <a:r>
              <a:rPr lang="en-US" altLang="ko-KR" sz="1000" baseline="-25000" dirty="0" err="1" smtClean="0"/>
              <a:t>k,l</a:t>
            </a:r>
            <a:endParaRPr lang="ko-KR" altLang="en-US" sz="1000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68093" y="3495917"/>
            <a:ext cx="1270824" cy="144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38917" y="2055757"/>
            <a:ext cx="0" cy="1440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4899352" y="3495917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668093" y="3212837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2918" y="2934329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h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cosR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d</a:t>
            </a:r>
            <a:r>
              <a:rPr lang="en-US" altLang="ko-KR" sz="1000" baseline="-25000" dirty="0" err="1"/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err="1" smtClean="0"/>
              <a:t>sin</a:t>
            </a:r>
            <a:r>
              <a:rPr lang="en-US" altLang="ko-KR" sz="1000" dirty="0" err="1" smtClean="0"/>
              <a:t>R</a:t>
            </a:r>
            <a:r>
              <a:rPr lang="en-US" altLang="ko-KR" sz="1000" baseline="-25000" dirty="0" err="1" smtClean="0"/>
              <a:t>k,l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4048141" y="4843646"/>
            <a:ext cx="655195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80254" y="4570090"/>
            <a:ext cx="1231259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045329" y="4834121"/>
            <a:ext cx="1270824" cy="144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048141" y="4843646"/>
            <a:ext cx="0" cy="1440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311513" y="4843646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080254" y="4560566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35248" y="4304571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+h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cosR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d</a:t>
            </a:r>
            <a:r>
              <a:rPr lang="en-US" altLang="ko-KR" sz="1000" b="1" baseline="-25000" dirty="0" err="1">
                <a:solidFill>
                  <a:srgbClr val="FF0000"/>
                </a:solidFill>
              </a:rPr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smtClean="0"/>
              <a:t>sin</a:t>
            </a:r>
            <a:r>
              <a:rPr lang="en-US" altLang="ko-KR" sz="1000" dirty="0" smtClean="0"/>
              <a:t>R</a:t>
            </a:r>
            <a:r>
              <a:rPr lang="en-US" altLang="ko-KR" sz="1000" baseline="-25000" dirty="0" smtClean="0"/>
              <a:t>k,l-1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55231" y="4576479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+h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cosR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d</a:t>
            </a:r>
            <a:r>
              <a:rPr lang="en-US" altLang="ko-KR" sz="1000" baseline="-25000" dirty="0" err="1">
                <a:solidFill>
                  <a:srgbClr val="FF0000"/>
                </a:solidFill>
              </a:rPr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smtClean="0"/>
              <a:t>sin</a:t>
            </a:r>
            <a:r>
              <a:rPr lang="en-US" altLang="ko-KR" sz="1000" dirty="0" smtClean="0"/>
              <a:t>R</a:t>
            </a:r>
            <a:r>
              <a:rPr lang="en-US" altLang="ko-KR" sz="1000" baseline="-25000" dirty="0" smtClean="0"/>
              <a:t>k,l-1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219464" y="2191062"/>
            <a:ext cx="392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)=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-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 smtClean="0"/>
              <a:t>sin</a:t>
            </a:r>
            <a:r>
              <a:rPr lang="en-US" altLang="ko-KR" sz="1600" dirty="0" err="1" smtClean="0"/>
              <a:t>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M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/>
              <a:t>)=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+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/>
              <a:t>sin</a:t>
            </a:r>
            <a:r>
              <a:rPr lang="en-US" altLang="ko-KR" sz="1600" dirty="0" err="1"/>
              <a:t>R</a:t>
            </a:r>
            <a:r>
              <a:rPr lang="en-US" altLang="ko-KR" sz="1600" baseline="-25000" dirty="0" err="1"/>
              <a:t>k,l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113797" y="2852936"/>
            <a:ext cx="64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baseline="30000" dirty="0" err="1"/>
              <a:t>DL</a:t>
            </a:r>
            <a:r>
              <a:rPr lang="en-US" altLang="ko-KR" baseline="-25000" dirty="0" err="1"/>
              <a:t>k,l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354768" y="3431434"/>
            <a:ext cx="66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41438" y="5517232"/>
            <a:ext cx="4020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</a:t>
            </a:r>
            <a:r>
              <a:rPr lang="en-US" altLang="ko-KR" sz="1600" baseline="-25000" dirty="0" smtClean="0"/>
              <a:t>k,l-1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)=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+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 smtClean="0"/>
              <a:t>sin</a:t>
            </a:r>
            <a:r>
              <a:rPr lang="en-US" altLang="ko-KR" sz="1600" dirty="0" err="1" smtClean="0"/>
              <a:t>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M</a:t>
            </a:r>
            <a:r>
              <a:rPr lang="en-US" altLang="ko-KR" sz="1600" baseline="-25000" dirty="0" smtClean="0"/>
              <a:t>k,l</a:t>
            </a:r>
            <a:r>
              <a:rPr lang="en-US" altLang="ko-KR" sz="1600" baseline="-25000" dirty="0"/>
              <a:t>-1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)=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/>
              <a:t>sin</a:t>
            </a:r>
            <a:r>
              <a:rPr lang="en-US" altLang="ko-KR" sz="1600" dirty="0" err="1"/>
              <a:t>R</a:t>
            </a:r>
            <a:r>
              <a:rPr lang="en-US" altLang="ko-KR" sz="1600" baseline="-25000" dirty="0" err="1"/>
              <a:t>k,l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1465379" y="4863074"/>
            <a:ext cx="66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7350" y="4550792"/>
            <a:ext cx="64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baseline="30000" dirty="0" err="1"/>
              <a:t>DL</a:t>
            </a:r>
            <a:r>
              <a:rPr lang="en-US" altLang="ko-KR" baseline="-25000" dirty="0" err="1"/>
              <a:t>k,l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1159" y="5261174"/>
            <a:ext cx="2597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(k,l-1)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에서 하중의 방향 바뀌는 것에 유의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03177" y="4058350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다우웰 크기는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을 사용하는 것에 유의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Dowel </a:t>
            </a:r>
            <a:r>
              <a:rPr lang="ko-KR" altLang="en-US" dirty="0" smtClean="0"/>
              <a:t>너비의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223224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블록 하단 중심에서 다우웰 소켓 중심부까지 거리</a:t>
            </a:r>
            <a:endParaRPr lang="en-US" altLang="ko-KR" dirty="0" smtClean="0"/>
          </a:p>
          <a:p>
            <a:r>
              <a:rPr lang="ko-KR" altLang="en-US" dirty="0" smtClean="0"/>
              <a:t>왜 하단의 소켓을 기준으로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상단을 기준으로 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꽂히는 블록들은 모두 동일한 </a:t>
            </a:r>
            <a:r>
              <a:rPr lang="en-US" altLang="ko-KR" dirty="0" smtClean="0"/>
              <a:t>d</a:t>
            </a:r>
            <a:r>
              <a:rPr lang="ko-KR" altLang="en-US" dirty="0" smtClean="0"/>
              <a:t>를 가져야만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하단을 기준으로 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꽂히는 블록 별로 서로 다른 </a:t>
            </a:r>
            <a:r>
              <a:rPr lang="en-US" altLang="ko-KR" dirty="0" smtClean="0"/>
              <a:t>d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이것은 </a:t>
            </a:r>
            <a:r>
              <a:rPr lang="en-US" altLang="ko-KR" dirty="0" smtClean="0"/>
              <a:t>insignificant</a:t>
            </a:r>
            <a:r>
              <a:rPr lang="ko-KR" altLang="en-US" dirty="0" smtClean="0"/>
              <a:t>한 이유이다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또다른</a:t>
            </a:r>
            <a:r>
              <a:rPr lang="ko-KR" altLang="en-US" dirty="0" smtClean="0"/>
              <a:t> 이유로는 </a:t>
            </a:r>
            <a:r>
              <a:rPr lang="ko-KR" altLang="en-US" dirty="0" err="1" smtClean="0"/>
              <a:t>최상단</a:t>
            </a:r>
            <a:r>
              <a:rPr lang="ko-KR" altLang="en-US" dirty="0" smtClean="0"/>
              <a:t> 블록들은 다우웰이 없으므로 하단 소켓을 기준으로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말이 맞다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이것은 꽤 설득력 있어 보인다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757606" y="2905458"/>
            <a:ext cx="2189931" cy="3366058"/>
            <a:chOff x="6081358" y="2347302"/>
            <a:chExt cx="2189931" cy="3366058"/>
          </a:xfrm>
        </p:grpSpPr>
        <p:grpSp>
          <p:nvGrpSpPr>
            <p:cNvPr id="6" name="그룹 5"/>
            <p:cNvGrpSpPr/>
            <p:nvPr/>
          </p:nvGrpSpPr>
          <p:grpSpPr>
            <a:xfrm>
              <a:off x="6081358" y="2347302"/>
              <a:ext cx="2189931" cy="3366058"/>
              <a:chOff x="1116000" y="2040094"/>
              <a:chExt cx="2189931" cy="3366058"/>
            </a:xfrm>
          </p:grpSpPr>
          <p:sp>
            <p:nvSpPr>
              <p:cNvPr id="40" name="직사각형 39"/>
              <p:cNvSpPr/>
              <p:nvPr/>
            </p:nvSpPr>
            <p:spPr bwMode="auto">
              <a:xfrm rot="600000">
                <a:off x="1116000" y="2325093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 rot="600000">
                <a:off x="1167852" y="480228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 rot="600000">
                <a:off x="2199289" y="4984127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 rot="600000">
                <a:off x="1668874" y="2040094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7" name="사다리꼴 56"/>
              <p:cNvSpPr/>
              <p:nvPr/>
            </p:nvSpPr>
            <p:spPr bwMode="auto">
              <a:xfrm rot="600000">
                <a:off x="2682000" y="2218876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75" name="직선 화살표 연결선 74"/>
              <p:cNvCxnSpPr/>
              <p:nvPr/>
            </p:nvCxnSpPr>
            <p:spPr bwMode="auto">
              <a:xfrm rot="6000000">
                <a:off x="2110383" y="4656464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 rot="600000" flipV="1">
                <a:off x="2045956" y="2198046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 rot="600000" flipV="1">
                <a:off x="2045931" y="3889398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 rot="600000">
                  <a:off x="6856172" y="4970348"/>
                  <a:ext cx="419730" cy="25680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직사각형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0">
                  <a:off x="1899947" y="4687894"/>
                  <a:ext cx="419730" cy="25680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59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방향 변위 확인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347864" y="2484021"/>
            <a:ext cx="1440161" cy="2117456"/>
            <a:chOff x="6017375" y="3933056"/>
            <a:chExt cx="1440161" cy="2117456"/>
          </a:xfrm>
        </p:grpSpPr>
        <p:grpSp>
          <p:nvGrpSpPr>
            <p:cNvPr id="6" name="그룹 5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99384" y="2114690"/>
            <a:ext cx="327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+h</a:t>
            </a:r>
            <a:r>
              <a:rPr lang="en-US" altLang="ko-KR" baseline="-25000" dirty="0" smtClean="0"/>
              <a:t>k,l-1 </a:t>
            </a:r>
            <a:r>
              <a:rPr lang="en-US" altLang="ko-KR" dirty="0" smtClean="0"/>
              <a:t>sinR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/>
              <a:t>k,l</a:t>
            </a:r>
            <a:r>
              <a:rPr lang="en-US" altLang="ko-KR" baseline="-25000" dirty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2114690"/>
            <a:ext cx="338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+h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 sinR</a:t>
            </a:r>
            <a:r>
              <a:rPr lang="en-US" altLang="ko-KR" baseline="-25000" dirty="0"/>
              <a:t>k,l-1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k,l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/>
              <a:t>k,l-1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99384" y="4627762"/>
            <a:ext cx="278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h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/>
              <a:t>k,l</a:t>
            </a:r>
            <a:r>
              <a:rPr lang="en-US" altLang="ko-KR" baseline="-25000" dirty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/>
              <a:t>k,l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4627762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sinR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/>
              <a:t>k,l</a:t>
            </a:r>
            <a:r>
              <a:rPr lang="en-US" altLang="ko-KR" baseline="-25000" dirty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/>
              <a:t>k,l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873758" y="2114690"/>
            <a:ext cx="465994" cy="420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11760" y="1340768"/>
            <a:ext cx="3568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</a:rPr>
              <a:t>d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쓰는 이유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과 </a:t>
            </a:r>
            <a:r>
              <a:rPr lang="en-US" altLang="ko-KR" sz="1000" dirty="0" smtClean="0">
                <a:solidFill>
                  <a:srgbClr val="FF0000"/>
                </a:solidFill>
              </a:rPr>
              <a:t>(k,l-1)</a:t>
            </a:r>
            <a:r>
              <a:rPr lang="ko-KR" altLang="en-US" sz="1000" dirty="0" smtClean="0">
                <a:solidFill>
                  <a:srgbClr val="FF0000"/>
                </a:solidFill>
              </a:rPr>
              <a:t>의 맞닿는 곳의 다우웰의 너비는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d</a:t>
            </a:r>
            <a:r>
              <a:rPr lang="en-US" altLang="ko-KR" sz="1000" baseline="-25000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하나 뿐임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d</a:t>
            </a:r>
            <a:r>
              <a:rPr lang="en-US" altLang="ko-KR" sz="1000" baseline="-25000" dirty="0" smtClean="0">
                <a:solidFill>
                  <a:srgbClr val="FF0000"/>
                </a:solidFill>
              </a:rPr>
              <a:t>k,l-1</a:t>
            </a:r>
            <a:r>
              <a:rPr lang="ko-KR" altLang="en-US" sz="1000" dirty="0" smtClean="0">
                <a:solidFill>
                  <a:srgbClr val="FF0000"/>
                </a:solidFill>
              </a:rPr>
              <a:t>은 </a:t>
            </a:r>
            <a:r>
              <a:rPr lang="en-US" altLang="ko-KR" sz="1000" dirty="0" smtClean="0">
                <a:solidFill>
                  <a:srgbClr val="FF0000"/>
                </a:solidFill>
              </a:rPr>
              <a:t>(k,l-1)</a:t>
            </a:r>
            <a:r>
              <a:rPr lang="ko-KR" altLang="en-US" sz="1000" dirty="0" smtClean="0">
                <a:solidFill>
                  <a:srgbClr val="FF0000"/>
                </a:solidFill>
              </a:rPr>
              <a:t>과 </a:t>
            </a:r>
            <a:r>
              <a:rPr lang="en-US" altLang="ko-KR" sz="1000" dirty="0" smtClean="0">
                <a:solidFill>
                  <a:srgbClr val="FF0000"/>
                </a:solidFill>
              </a:rPr>
              <a:t>(k,l-2)</a:t>
            </a:r>
            <a:r>
              <a:rPr lang="ko-KR" altLang="en-US" sz="1000" dirty="0" smtClean="0">
                <a:solidFill>
                  <a:srgbClr val="FF0000"/>
                </a:solidFill>
              </a:rPr>
              <a:t>가 맞닿는 곳의 다우웰 너비임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6" name="꺾인 연결선 25"/>
          <p:cNvCxnSpPr>
            <a:stCxn id="24" idx="1"/>
          </p:cNvCxnSpPr>
          <p:nvPr/>
        </p:nvCxnSpPr>
        <p:spPr>
          <a:xfrm rot="10800000" flipV="1">
            <a:off x="2106756" y="1617766"/>
            <a:ext cx="305005" cy="4969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수축량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1067060" y="3090190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1007076" y="3306821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7544" y="1124744"/>
            <a:ext cx="76193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소나티나</a:t>
            </a:r>
            <a:endParaRPr lang="en-US" altLang="ko-KR" dirty="0" smtClean="0"/>
          </a:p>
          <a:p>
            <a:r>
              <a:rPr lang="en-US" altLang="ko-KR" dirty="0" err="1" smtClean="0"/>
              <a:t>beta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변위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변위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-+ delta</a:t>
            </a:r>
          </a:p>
          <a:p>
            <a:r>
              <a:rPr lang="en-US" altLang="ko-KR" dirty="0" smtClean="0"/>
              <a:t>l-1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뺀 것은 다른 수식들의 형태와 통일성을 유지하기 위함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하중이 나오는 조건으로</a:t>
            </a:r>
            <a:endParaRPr lang="en-US" altLang="ko-KR" dirty="0" smtClean="0"/>
          </a:p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&lt;0, </a:t>
            </a:r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 </a:t>
            </a:r>
            <a:r>
              <a:rPr lang="ko-KR" altLang="en-US" dirty="0" smtClean="0"/>
              <a:t>로 주고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 아래와 같은 조건임</a:t>
            </a:r>
            <a:endParaRPr lang="en-US" altLang="ko-KR" dirty="0"/>
          </a:p>
          <a:p>
            <a:endParaRPr lang="en-US" altLang="ko-KR" baseline="30000" dirty="0" smtClean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2411760" y="3090190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2473666" y="3309202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67325" y="3892922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2334921" y="3881313"/>
            <a:ext cx="11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40" y="2924944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6336" y="3582028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699792" y="3592571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13519" y="2936301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923928" y="3063736"/>
            <a:ext cx="1296144" cy="526454"/>
            <a:chOff x="3923928" y="3063736"/>
            <a:chExt cx="1296144" cy="526454"/>
          </a:xfrm>
        </p:grpSpPr>
        <p:sp>
          <p:nvSpPr>
            <p:cNvPr id="23" name="직사각형 22"/>
            <p:cNvSpPr/>
            <p:nvPr/>
          </p:nvSpPr>
          <p:spPr>
            <a:xfrm>
              <a:off x="3923928" y="3306820"/>
              <a:ext cx="216024" cy="2752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23928" y="3063736"/>
              <a:ext cx="1296144" cy="2454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04048" y="3309202"/>
              <a:ext cx="216024" cy="2809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23928" y="3372334"/>
            <a:ext cx="1296144" cy="525040"/>
            <a:chOff x="3923928" y="3372334"/>
            <a:chExt cx="1296144" cy="525040"/>
          </a:xfrm>
        </p:grpSpPr>
        <p:sp>
          <p:nvSpPr>
            <p:cNvPr id="29" name="직사각형 28"/>
            <p:cNvSpPr/>
            <p:nvPr/>
          </p:nvSpPr>
          <p:spPr>
            <a:xfrm>
              <a:off x="4211960" y="3372334"/>
              <a:ext cx="720080" cy="233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23928" y="3614005"/>
              <a:ext cx="1296144" cy="28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61709" y="39330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의미임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5205" y="4464854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만약 내가 오해했던 대로 반대로 준다면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15618" y="57642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의미임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31640" y="4887913"/>
            <a:ext cx="1320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 rot="10800000">
            <a:off x="3369904" y="5223401"/>
            <a:ext cx="1296144" cy="526454"/>
            <a:chOff x="3923928" y="3063736"/>
            <a:chExt cx="1296144" cy="52645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6" name="직사각형 55"/>
            <p:cNvSpPr/>
            <p:nvPr/>
          </p:nvSpPr>
          <p:spPr>
            <a:xfrm>
              <a:off x="3923928" y="3306820"/>
              <a:ext cx="216024" cy="2752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23928" y="3063736"/>
              <a:ext cx="1296144" cy="2454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04048" y="3309202"/>
              <a:ext cx="216024" cy="2809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 rot="11612814">
            <a:off x="3451834" y="4786879"/>
            <a:ext cx="1296144" cy="525040"/>
            <a:chOff x="3923928" y="3372334"/>
            <a:chExt cx="1296144" cy="525040"/>
          </a:xfrm>
          <a:solidFill>
            <a:srgbClr val="FF0000"/>
          </a:solidFill>
        </p:grpSpPr>
        <p:sp>
          <p:nvSpPr>
            <p:cNvPr id="60" name="직사각형 59"/>
            <p:cNvSpPr/>
            <p:nvPr/>
          </p:nvSpPr>
          <p:spPr>
            <a:xfrm>
              <a:off x="4211960" y="3372334"/>
              <a:ext cx="720080" cy="2335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23928" y="3614005"/>
              <a:ext cx="1296144" cy="28336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4371034" y="5191109"/>
            <a:ext cx="182131" cy="161181"/>
          </a:xfrm>
          <a:prstGeom prst="roundRect">
            <a:avLst/>
          </a:prstGeom>
          <a:noFill/>
          <a:ln w="95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307684" y="58052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하중 버티는 위치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37198" y="2983834"/>
            <a:ext cx="1963999" cy="1328625"/>
            <a:chOff x="5537198" y="2983834"/>
            <a:chExt cx="1963999" cy="1328625"/>
          </a:xfrm>
        </p:grpSpPr>
        <p:grpSp>
          <p:nvGrpSpPr>
            <p:cNvPr id="48" name="그룹 47"/>
            <p:cNvGrpSpPr/>
            <p:nvPr/>
          </p:nvGrpSpPr>
          <p:grpSpPr>
            <a:xfrm rot="632546">
              <a:off x="5922237" y="2983834"/>
              <a:ext cx="1296144" cy="526454"/>
              <a:chOff x="3923928" y="3063736"/>
              <a:chExt cx="1296144" cy="52645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923928" y="3306820"/>
                <a:ext cx="216024" cy="27520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923928" y="3063736"/>
                <a:ext cx="1296144" cy="24546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004048" y="3309202"/>
                <a:ext cx="216024" cy="28098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23093" y="3390909"/>
              <a:ext cx="1296144" cy="525040"/>
              <a:chOff x="3923928" y="3372334"/>
              <a:chExt cx="1296144" cy="52504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211960" y="3372334"/>
                <a:ext cx="720080" cy="233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923928" y="3614005"/>
                <a:ext cx="1296144" cy="28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6017874" y="3321132"/>
              <a:ext cx="182131" cy="161181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37198" y="3943127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하중 버티는 위치</a:t>
              </a:r>
              <a:endParaRPr lang="ko-KR" alt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64689" y="6185745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소나티나가 더 맞아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4" name="&quot;없음&quot; 기호 43"/>
          <p:cNvSpPr/>
          <p:nvPr/>
        </p:nvSpPr>
        <p:spPr>
          <a:xfrm>
            <a:off x="867325" y="4655165"/>
            <a:ext cx="7521099" cy="1334765"/>
          </a:xfrm>
          <a:prstGeom prst="noSmoking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 55"/>
          <p:cNvSpPr/>
          <p:nvPr/>
        </p:nvSpPr>
        <p:spPr>
          <a:xfrm>
            <a:off x="107504" y="2844800"/>
            <a:ext cx="6834644" cy="3924300"/>
          </a:xfrm>
          <a:custGeom>
            <a:avLst/>
            <a:gdLst>
              <a:gd name="connsiteX0" fmla="*/ 5969000 w 7011998"/>
              <a:gd name="connsiteY0" fmla="*/ 742950 h 3924300"/>
              <a:gd name="connsiteX1" fmla="*/ 5969000 w 7011998"/>
              <a:gd name="connsiteY1" fmla="*/ 742950 h 3924300"/>
              <a:gd name="connsiteX2" fmla="*/ 5937250 w 7011998"/>
              <a:gd name="connsiteY2" fmla="*/ 692150 h 3924300"/>
              <a:gd name="connsiteX3" fmla="*/ 5918200 w 7011998"/>
              <a:gd name="connsiteY3" fmla="*/ 666750 h 3924300"/>
              <a:gd name="connsiteX4" fmla="*/ 5899150 w 7011998"/>
              <a:gd name="connsiteY4" fmla="*/ 635000 h 3924300"/>
              <a:gd name="connsiteX5" fmla="*/ 5880100 w 7011998"/>
              <a:gd name="connsiteY5" fmla="*/ 609600 h 3924300"/>
              <a:gd name="connsiteX6" fmla="*/ 5854700 w 7011998"/>
              <a:gd name="connsiteY6" fmla="*/ 571500 h 3924300"/>
              <a:gd name="connsiteX7" fmla="*/ 5810250 w 7011998"/>
              <a:gd name="connsiteY7" fmla="*/ 533400 h 3924300"/>
              <a:gd name="connsiteX8" fmla="*/ 5715000 w 7011998"/>
              <a:gd name="connsiteY8" fmla="*/ 425450 h 3924300"/>
              <a:gd name="connsiteX9" fmla="*/ 5575300 w 7011998"/>
              <a:gd name="connsiteY9" fmla="*/ 336550 h 3924300"/>
              <a:gd name="connsiteX10" fmla="*/ 5473700 w 7011998"/>
              <a:gd name="connsiteY10" fmla="*/ 292100 h 3924300"/>
              <a:gd name="connsiteX11" fmla="*/ 5410200 w 7011998"/>
              <a:gd name="connsiteY11" fmla="*/ 266700 h 3924300"/>
              <a:gd name="connsiteX12" fmla="*/ 5308600 w 7011998"/>
              <a:gd name="connsiteY12" fmla="*/ 247650 h 3924300"/>
              <a:gd name="connsiteX13" fmla="*/ 5264150 w 7011998"/>
              <a:gd name="connsiteY13" fmla="*/ 234950 h 3924300"/>
              <a:gd name="connsiteX14" fmla="*/ 5200650 w 7011998"/>
              <a:gd name="connsiteY14" fmla="*/ 222250 h 3924300"/>
              <a:gd name="connsiteX15" fmla="*/ 5149850 w 7011998"/>
              <a:gd name="connsiteY15" fmla="*/ 209550 h 3924300"/>
              <a:gd name="connsiteX16" fmla="*/ 5016500 w 7011998"/>
              <a:gd name="connsiteY16" fmla="*/ 196850 h 3924300"/>
              <a:gd name="connsiteX17" fmla="*/ 4946650 w 7011998"/>
              <a:gd name="connsiteY17" fmla="*/ 190500 h 3924300"/>
              <a:gd name="connsiteX18" fmla="*/ 4870450 w 7011998"/>
              <a:gd name="connsiteY18" fmla="*/ 171450 h 3924300"/>
              <a:gd name="connsiteX19" fmla="*/ 4800600 w 7011998"/>
              <a:gd name="connsiteY19" fmla="*/ 165100 h 3924300"/>
              <a:gd name="connsiteX20" fmla="*/ 4711700 w 7011998"/>
              <a:gd name="connsiteY20" fmla="*/ 152400 h 3924300"/>
              <a:gd name="connsiteX21" fmla="*/ 4635500 w 7011998"/>
              <a:gd name="connsiteY21" fmla="*/ 139700 h 3924300"/>
              <a:gd name="connsiteX22" fmla="*/ 4476750 w 7011998"/>
              <a:gd name="connsiteY22" fmla="*/ 127000 h 3924300"/>
              <a:gd name="connsiteX23" fmla="*/ 4400550 w 7011998"/>
              <a:gd name="connsiteY23" fmla="*/ 114300 h 3924300"/>
              <a:gd name="connsiteX24" fmla="*/ 4032250 w 7011998"/>
              <a:gd name="connsiteY24" fmla="*/ 107950 h 3924300"/>
              <a:gd name="connsiteX25" fmla="*/ 3917950 w 7011998"/>
              <a:gd name="connsiteY25" fmla="*/ 101600 h 3924300"/>
              <a:gd name="connsiteX26" fmla="*/ 3860800 w 7011998"/>
              <a:gd name="connsiteY26" fmla="*/ 95250 h 3924300"/>
              <a:gd name="connsiteX27" fmla="*/ 3765550 w 7011998"/>
              <a:gd name="connsiteY27" fmla="*/ 88900 h 3924300"/>
              <a:gd name="connsiteX28" fmla="*/ 3708400 w 7011998"/>
              <a:gd name="connsiteY28" fmla="*/ 76200 h 3924300"/>
              <a:gd name="connsiteX29" fmla="*/ 3657600 w 7011998"/>
              <a:gd name="connsiteY29" fmla="*/ 69850 h 3924300"/>
              <a:gd name="connsiteX30" fmla="*/ 3549650 w 7011998"/>
              <a:gd name="connsiteY30" fmla="*/ 50800 h 3924300"/>
              <a:gd name="connsiteX31" fmla="*/ 3505200 w 7011998"/>
              <a:gd name="connsiteY31" fmla="*/ 38100 h 3924300"/>
              <a:gd name="connsiteX32" fmla="*/ 3397250 w 7011998"/>
              <a:gd name="connsiteY32" fmla="*/ 25400 h 3924300"/>
              <a:gd name="connsiteX33" fmla="*/ 3346450 w 7011998"/>
              <a:gd name="connsiteY33" fmla="*/ 19050 h 3924300"/>
              <a:gd name="connsiteX34" fmla="*/ 3295650 w 7011998"/>
              <a:gd name="connsiteY34" fmla="*/ 6350 h 3924300"/>
              <a:gd name="connsiteX35" fmla="*/ 3098800 w 7011998"/>
              <a:gd name="connsiteY35" fmla="*/ 0 h 3924300"/>
              <a:gd name="connsiteX36" fmla="*/ 1822450 w 7011998"/>
              <a:gd name="connsiteY36" fmla="*/ 6350 h 3924300"/>
              <a:gd name="connsiteX37" fmla="*/ 1778000 w 7011998"/>
              <a:gd name="connsiteY37" fmla="*/ 19050 h 3924300"/>
              <a:gd name="connsiteX38" fmla="*/ 1676400 w 7011998"/>
              <a:gd name="connsiteY38" fmla="*/ 38100 h 3924300"/>
              <a:gd name="connsiteX39" fmla="*/ 1593850 w 7011998"/>
              <a:gd name="connsiteY39" fmla="*/ 63500 h 3924300"/>
              <a:gd name="connsiteX40" fmla="*/ 1536700 w 7011998"/>
              <a:gd name="connsiteY40" fmla="*/ 95250 h 3924300"/>
              <a:gd name="connsiteX41" fmla="*/ 1479550 w 7011998"/>
              <a:gd name="connsiteY41" fmla="*/ 114300 h 3924300"/>
              <a:gd name="connsiteX42" fmla="*/ 1397000 w 7011998"/>
              <a:gd name="connsiteY42" fmla="*/ 165100 h 3924300"/>
              <a:gd name="connsiteX43" fmla="*/ 1314450 w 7011998"/>
              <a:gd name="connsiteY43" fmla="*/ 222250 h 3924300"/>
              <a:gd name="connsiteX44" fmla="*/ 1282700 w 7011998"/>
              <a:gd name="connsiteY44" fmla="*/ 254000 h 3924300"/>
              <a:gd name="connsiteX45" fmla="*/ 1231900 w 7011998"/>
              <a:gd name="connsiteY45" fmla="*/ 298450 h 3924300"/>
              <a:gd name="connsiteX46" fmla="*/ 1206500 w 7011998"/>
              <a:gd name="connsiteY46" fmla="*/ 330200 h 3924300"/>
              <a:gd name="connsiteX47" fmla="*/ 1155700 w 7011998"/>
              <a:gd name="connsiteY47" fmla="*/ 400050 h 3924300"/>
              <a:gd name="connsiteX48" fmla="*/ 1130300 w 7011998"/>
              <a:gd name="connsiteY48" fmla="*/ 444500 h 3924300"/>
              <a:gd name="connsiteX49" fmla="*/ 1066800 w 7011998"/>
              <a:gd name="connsiteY49" fmla="*/ 520700 h 3924300"/>
              <a:gd name="connsiteX50" fmla="*/ 1054100 w 7011998"/>
              <a:gd name="connsiteY50" fmla="*/ 552450 h 3924300"/>
              <a:gd name="connsiteX51" fmla="*/ 984250 w 7011998"/>
              <a:gd name="connsiteY51" fmla="*/ 615950 h 3924300"/>
              <a:gd name="connsiteX52" fmla="*/ 933450 w 7011998"/>
              <a:gd name="connsiteY52" fmla="*/ 666750 h 3924300"/>
              <a:gd name="connsiteX53" fmla="*/ 914400 w 7011998"/>
              <a:gd name="connsiteY53" fmla="*/ 685800 h 3924300"/>
              <a:gd name="connsiteX54" fmla="*/ 889000 w 7011998"/>
              <a:gd name="connsiteY54" fmla="*/ 698500 h 3924300"/>
              <a:gd name="connsiteX55" fmla="*/ 844550 w 7011998"/>
              <a:gd name="connsiteY55" fmla="*/ 736600 h 3924300"/>
              <a:gd name="connsiteX56" fmla="*/ 819150 w 7011998"/>
              <a:gd name="connsiteY56" fmla="*/ 762000 h 3924300"/>
              <a:gd name="connsiteX57" fmla="*/ 787400 w 7011998"/>
              <a:gd name="connsiteY57" fmla="*/ 787400 h 3924300"/>
              <a:gd name="connsiteX58" fmla="*/ 749300 w 7011998"/>
              <a:gd name="connsiteY58" fmla="*/ 831850 h 3924300"/>
              <a:gd name="connsiteX59" fmla="*/ 730250 w 7011998"/>
              <a:gd name="connsiteY59" fmla="*/ 857250 h 3924300"/>
              <a:gd name="connsiteX60" fmla="*/ 704850 w 7011998"/>
              <a:gd name="connsiteY60" fmla="*/ 869950 h 3924300"/>
              <a:gd name="connsiteX61" fmla="*/ 679450 w 7011998"/>
              <a:gd name="connsiteY61" fmla="*/ 889000 h 3924300"/>
              <a:gd name="connsiteX62" fmla="*/ 641350 w 7011998"/>
              <a:gd name="connsiteY62" fmla="*/ 908050 h 3924300"/>
              <a:gd name="connsiteX63" fmla="*/ 622300 w 7011998"/>
              <a:gd name="connsiteY63" fmla="*/ 927100 h 3924300"/>
              <a:gd name="connsiteX64" fmla="*/ 590550 w 7011998"/>
              <a:gd name="connsiteY64" fmla="*/ 939800 h 3924300"/>
              <a:gd name="connsiteX65" fmla="*/ 552450 w 7011998"/>
              <a:gd name="connsiteY65" fmla="*/ 958850 h 3924300"/>
              <a:gd name="connsiteX66" fmla="*/ 482600 w 7011998"/>
              <a:gd name="connsiteY66" fmla="*/ 1009650 h 3924300"/>
              <a:gd name="connsiteX67" fmla="*/ 463550 w 7011998"/>
              <a:gd name="connsiteY67" fmla="*/ 1022350 h 3924300"/>
              <a:gd name="connsiteX68" fmla="*/ 431800 w 7011998"/>
              <a:gd name="connsiteY68" fmla="*/ 1047750 h 3924300"/>
              <a:gd name="connsiteX69" fmla="*/ 387350 w 7011998"/>
              <a:gd name="connsiteY69" fmla="*/ 1079500 h 3924300"/>
              <a:gd name="connsiteX70" fmla="*/ 361950 w 7011998"/>
              <a:gd name="connsiteY70" fmla="*/ 1111250 h 3924300"/>
              <a:gd name="connsiteX71" fmla="*/ 330200 w 7011998"/>
              <a:gd name="connsiteY71" fmla="*/ 1143000 h 3924300"/>
              <a:gd name="connsiteX72" fmla="*/ 273050 w 7011998"/>
              <a:gd name="connsiteY72" fmla="*/ 1206500 h 3924300"/>
              <a:gd name="connsiteX73" fmla="*/ 260350 w 7011998"/>
              <a:gd name="connsiteY73" fmla="*/ 1238250 h 3924300"/>
              <a:gd name="connsiteX74" fmla="*/ 203200 w 7011998"/>
              <a:gd name="connsiteY74" fmla="*/ 1333500 h 3924300"/>
              <a:gd name="connsiteX75" fmla="*/ 184150 w 7011998"/>
              <a:gd name="connsiteY75" fmla="*/ 1397000 h 3924300"/>
              <a:gd name="connsiteX76" fmla="*/ 165100 w 7011998"/>
              <a:gd name="connsiteY76" fmla="*/ 1428750 h 3924300"/>
              <a:gd name="connsiteX77" fmla="*/ 146050 w 7011998"/>
              <a:gd name="connsiteY77" fmla="*/ 1473200 h 3924300"/>
              <a:gd name="connsiteX78" fmla="*/ 114300 w 7011998"/>
              <a:gd name="connsiteY78" fmla="*/ 1574800 h 3924300"/>
              <a:gd name="connsiteX79" fmla="*/ 76200 w 7011998"/>
              <a:gd name="connsiteY79" fmla="*/ 1676400 h 3924300"/>
              <a:gd name="connsiteX80" fmla="*/ 57150 w 7011998"/>
              <a:gd name="connsiteY80" fmla="*/ 1727200 h 3924300"/>
              <a:gd name="connsiteX81" fmla="*/ 38100 w 7011998"/>
              <a:gd name="connsiteY81" fmla="*/ 1790700 h 3924300"/>
              <a:gd name="connsiteX82" fmla="*/ 6350 w 7011998"/>
              <a:gd name="connsiteY82" fmla="*/ 1905000 h 3924300"/>
              <a:gd name="connsiteX83" fmla="*/ 0 w 7011998"/>
              <a:gd name="connsiteY83" fmla="*/ 1962150 h 3924300"/>
              <a:gd name="connsiteX84" fmla="*/ 12700 w 7011998"/>
              <a:gd name="connsiteY84" fmla="*/ 2698750 h 3924300"/>
              <a:gd name="connsiteX85" fmla="*/ 25400 w 7011998"/>
              <a:gd name="connsiteY85" fmla="*/ 2863850 h 3924300"/>
              <a:gd name="connsiteX86" fmla="*/ 31750 w 7011998"/>
              <a:gd name="connsiteY86" fmla="*/ 2908300 h 3924300"/>
              <a:gd name="connsiteX87" fmla="*/ 69850 w 7011998"/>
              <a:gd name="connsiteY87" fmla="*/ 3003550 h 3924300"/>
              <a:gd name="connsiteX88" fmla="*/ 82550 w 7011998"/>
              <a:gd name="connsiteY88" fmla="*/ 3054350 h 3924300"/>
              <a:gd name="connsiteX89" fmla="*/ 133350 w 7011998"/>
              <a:gd name="connsiteY89" fmla="*/ 3155950 h 3924300"/>
              <a:gd name="connsiteX90" fmla="*/ 279400 w 7011998"/>
              <a:gd name="connsiteY90" fmla="*/ 3352800 h 3924300"/>
              <a:gd name="connsiteX91" fmla="*/ 323850 w 7011998"/>
              <a:gd name="connsiteY91" fmla="*/ 3403600 h 3924300"/>
              <a:gd name="connsiteX92" fmla="*/ 355600 w 7011998"/>
              <a:gd name="connsiteY92" fmla="*/ 3441700 h 3924300"/>
              <a:gd name="connsiteX93" fmla="*/ 488950 w 7011998"/>
              <a:gd name="connsiteY93" fmla="*/ 3549650 h 3924300"/>
              <a:gd name="connsiteX94" fmla="*/ 539750 w 7011998"/>
              <a:gd name="connsiteY94" fmla="*/ 3575050 h 3924300"/>
              <a:gd name="connsiteX95" fmla="*/ 584200 w 7011998"/>
              <a:gd name="connsiteY95" fmla="*/ 3600450 h 3924300"/>
              <a:gd name="connsiteX96" fmla="*/ 622300 w 7011998"/>
              <a:gd name="connsiteY96" fmla="*/ 3613150 h 3924300"/>
              <a:gd name="connsiteX97" fmla="*/ 654050 w 7011998"/>
              <a:gd name="connsiteY97" fmla="*/ 3625850 h 3924300"/>
              <a:gd name="connsiteX98" fmla="*/ 730250 w 7011998"/>
              <a:gd name="connsiteY98" fmla="*/ 3676650 h 3924300"/>
              <a:gd name="connsiteX99" fmla="*/ 793750 w 7011998"/>
              <a:gd name="connsiteY99" fmla="*/ 3695700 h 3924300"/>
              <a:gd name="connsiteX100" fmla="*/ 831850 w 7011998"/>
              <a:gd name="connsiteY100" fmla="*/ 3708400 h 3924300"/>
              <a:gd name="connsiteX101" fmla="*/ 914400 w 7011998"/>
              <a:gd name="connsiteY101" fmla="*/ 3721100 h 3924300"/>
              <a:gd name="connsiteX102" fmla="*/ 971550 w 7011998"/>
              <a:gd name="connsiteY102" fmla="*/ 3740150 h 3924300"/>
              <a:gd name="connsiteX103" fmla="*/ 1016000 w 7011998"/>
              <a:gd name="connsiteY103" fmla="*/ 3746500 h 3924300"/>
              <a:gd name="connsiteX104" fmla="*/ 1162050 w 7011998"/>
              <a:gd name="connsiteY104" fmla="*/ 3759200 h 3924300"/>
              <a:gd name="connsiteX105" fmla="*/ 1892300 w 7011998"/>
              <a:gd name="connsiteY105" fmla="*/ 3778250 h 3924300"/>
              <a:gd name="connsiteX106" fmla="*/ 1936750 w 7011998"/>
              <a:gd name="connsiteY106" fmla="*/ 3784600 h 3924300"/>
              <a:gd name="connsiteX107" fmla="*/ 2006600 w 7011998"/>
              <a:gd name="connsiteY107" fmla="*/ 3790950 h 3924300"/>
              <a:gd name="connsiteX108" fmla="*/ 2101850 w 7011998"/>
              <a:gd name="connsiteY108" fmla="*/ 3810000 h 3924300"/>
              <a:gd name="connsiteX109" fmla="*/ 2152650 w 7011998"/>
              <a:gd name="connsiteY109" fmla="*/ 3816350 h 3924300"/>
              <a:gd name="connsiteX110" fmla="*/ 2209800 w 7011998"/>
              <a:gd name="connsiteY110" fmla="*/ 3829050 h 3924300"/>
              <a:gd name="connsiteX111" fmla="*/ 2247900 w 7011998"/>
              <a:gd name="connsiteY111" fmla="*/ 3841750 h 3924300"/>
              <a:gd name="connsiteX112" fmla="*/ 2311400 w 7011998"/>
              <a:gd name="connsiteY112" fmla="*/ 3848100 h 3924300"/>
              <a:gd name="connsiteX113" fmla="*/ 2438400 w 7011998"/>
              <a:gd name="connsiteY113" fmla="*/ 3867150 h 3924300"/>
              <a:gd name="connsiteX114" fmla="*/ 2457450 w 7011998"/>
              <a:gd name="connsiteY114" fmla="*/ 3873500 h 3924300"/>
              <a:gd name="connsiteX115" fmla="*/ 2584450 w 7011998"/>
              <a:gd name="connsiteY115" fmla="*/ 3892550 h 3924300"/>
              <a:gd name="connsiteX116" fmla="*/ 2616200 w 7011998"/>
              <a:gd name="connsiteY116" fmla="*/ 3898900 h 3924300"/>
              <a:gd name="connsiteX117" fmla="*/ 2730500 w 7011998"/>
              <a:gd name="connsiteY117" fmla="*/ 3911600 h 3924300"/>
              <a:gd name="connsiteX118" fmla="*/ 2819400 w 7011998"/>
              <a:gd name="connsiteY118" fmla="*/ 3924300 h 3924300"/>
              <a:gd name="connsiteX119" fmla="*/ 3384550 w 7011998"/>
              <a:gd name="connsiteY119" fmla="*/ 3911600 h 3924300"/>
              <a:gd name="connsiteX120" fmla="*/ 4108450 w 7011998"/>
              <a:gd name="connsiteY120" fmla="*/ 3886200 h 3924300"/>
              <a:gd name="connsiteX121" fmla="*/ 4419600 w 7011998"/>
              <a:gd name="connsiteY121" fmla="*/ 3873500 h 3924300"/>
              <a:gd name="connsiteX122" fmla="*/ 5365750 w 7011998"/>
              <a:gd name="connsiteY122" fmla="*/ 3841750 h 3924300"/>
              <a:gd name="connsiteX123" fmla="*/ 5454650 w 7011998"/>
              <a:gd name="connsiteY123" fmla="*/ 3822700 h 3924300"/>
              <a:gd name="connsiteX124" fmla="*/ 5588000 w 7011998"/>
              <a:gd name="connsiteY124" fmla="*/ 3810000 h 3924300"/>
              <a:gd name="connsiteX125" fmla="*/ 5689600 w 7011998"/>
              <a:gd name="connsiteY125" fmla="*/ 3790950 h 3924300"/>
              <a:gd name="connsiteX126" fmla="*/ 5778500 w 7011998"/>
              <a:gd name="connsiteY126" fmla="*/ 3778250 h 3924300"/>
              <a:gd name="connsiteX127" fmla="*/ 5835650 w 7011998"/>
              <a:gd name="connsiteY127" fmla="*/ 3759200 h 3924300"/>
              <a:gd name="connsiteX128" fmla="*/ 5892800 w 7011998"/>
              <a:gd name="connsiteY128" fmla="*/ 3746500 h 3924300"/>
              <a:gd name="connsiteX129" fmla="*/ 5937250 w 7011998"/>
              <a:gd name="connsiteY129" fmla="*/ 3733800 h 3924300"/>
              <a:gd name="connsiteX130" fmla="*/ 5988050 w 7011998"/>
              <a:gd name="connsiteY130" fmla="*/ 3721100 h 3924300"/>
              <a:gd name="connsiteX131" fmla="*/ 6038850 w 7011998"/>
              <a:gd name="connsiteY131" fmla="*/ 3695700 h 3924300"/>
              <a:gd name="connsiteX132" fmla="*/ 6089650 w 7011998"/>
              <a:gd name="connsiteY132" fmla="*/ 3676650 h 3924300"/>
              <a:gd name="connsiteX133" fmla="*/ 6210300 w 7011998"/>
              <a:gd name="connsiteY133" fmla="*/ 3638550 h 3924300"/>
              <a:gd name="connsiteX134" fmla="*/ 6350000 w 7011998"/>
              <a:gd name="connsiteY134" fmla="*/ 3568700 h 3924300"/>
              <a:gd name="connsiteX135" fmla="*/ 6445250 w 7011998"/>
              <a:gd name="connsiteY135" fmla="*/ 3530600 h 3924300"/>
              <a:gd name="connsiteX136" fmla="*/ 6565900 w 7011998"/>
              <a:gd name="connsiteY136" fmla="*/ 3460750 h 3924300"/>
              <a:gd name="connsiteX137" fmla="*/ 6680200 w 7011998"/>
              <a:gd name="connsiteY137" fmla="*/ 3371850 h 3924300"/>
              <a:gd name="connsiteX138" fmla="*/ 6731000 w 7011998"/>
              <a:gd name="connsiteY138" fmla="*/ 3359150 h 3924300"/>
              <a:gd name="connsiteX139" fmla="*/ 6813550 w 7011998"/>
              <a:gd name="connsiteY139" fmla="*/ 3295650 h 3924300"/>
              <a:gd name="connsiteX140" fmla="*/ 6858000 w 7011998"/>
              <a:gd name="connsiteY140" fmla="*/ 3263900 h 3924300"/>
              <a:gd name="connsiteX141" fmla="*/ 6915150 w 7011998"/>
              <a:gd name="connsiteY141" fmla="*/ 3200400 h 3924300"/>
              <a:gd name="connsiteX142" fmla="*/ 6934200 w 7011998"/>
              <a:gd name="connsiteY142" fmla="*/ 3143250 h 3924300"/>
              <a:gd name="connsiteX143" fmla="*/ 6965950 w 7011998"/>
              <a:gd name="connsiteY143" fmla="*/ 3079750 h 3924300"/>
              <a:gd name="connsiteX144" fmla="*/ 6985000 w 7011998"/>
              <a:gd name="connsiteY144" fmla="*/ 3022600 h 3924300"/>
              <a:gd name="connsiteX145" fmla="*/ 6991350 w 7011998"/>
              <a:gd name="connsiteY145" fmla="*/ 2990850 h 3924300"/>
              <a:gd name="connsiteX146" fmla="*/ 7010400 w 7011998"/>
              <a:gd name="connsiteY146" fmla="*/ 2971800 h 3924300"/>
              <a:gd name="connsiteX147" fmla="*/ 6959600 w 7011998"/>
              <a:gd name="connsiteY147" fmla="*/ 2743200 h 3924300"/>
              <a:gd name="connsiteX148" fmla="*/ 6927850 w 7011998"/>
              <a:gd name="connsiteY148" fmla="*/ 2698750 h 3924300"/>
              <a:gd name="connsiteX149" fmla="*/ 6877050 w 7011998"/>
              <a:gd name="connsiteY149" fmla="*/ 2647950 h 3924300"/>
              <a:gd name="connsiteX150" fmla="*/ 6870700 w 7011998"/>
              <a:gd name="connsiteY150" fmla="*/ 2628900 h 3924300"/>
              <a:gd name="connsiteX151" fmla="*/ 6832600 w 7011998"/>
              <a:gd name="connsiteY151" fmla="*/ 2578100 h 3924300"/>
              <a:gd name="connsiteX152" fmla="*/ 6807200 w 7011998"/>
              <a:gd name="connsiteY152" fmla="*/ 2527300 h 3924300"/>
              <a:gd name="connsiteX153" fmla="*/ 6756400 w 7011998"/>
              <a:gd name="connsiteY153" fmla="*/ 2476500 h 3924300"/>
              <a:gd name="connsiteX154" fmla="*/ 6718300 w 7011998"/>
              <a:gd name="connsiteY154" fmla="*/ 2432050 h 3924300"/>
              <a:gd name="connsiteX155" fmla="*/ 6692900 w 7011998"/>
              <a:gd name="connsiteY155" fmla="*/ 2413000 h 3924300"/>
              <a:gd name="connsiteX156" fmla="*/ 6635750 w 7011998"/>
              <a:gd name="connsiteY156" fmla="*/ 2355850 h 3924300"/>
              <a:gd name="connsiteX157" fmla="*/ 6616700 w 7011998"/>
              <a:gd name="connsiteY157" fmla="*/ 2330450 h 3924300"/>
              <a:gd name="connsiteX158" fmla="*/ 6572250 w 7011998"/>
              <a:gd name="connsiteY158" fmla="*/ 2286000 h 3924300"/>
              <a:gd name="connsiteX159" fmla="*/ 6540500 w 7011998"/>
              <a:gd name="connsiteY159" fmla="*/ 2247900 h 3924300"/>
              <a:gd name="connsiteX160" fmla="*/ 6521450 w 7011998"/>
              <a:gd name="connsiteY160" fmla="*/ 2209800 h 3924300"/>
              <a:gd name="connsiteX161" fmla="*/ 6508750 w 7011998"/>
              <a:gd name="connsiteY161" fmla="*/ 2152650 h 3924300"/>
              <a:gd name="connsiteX162" fmla="*/ 6483350 w 7011998"/>
              <a:gd name="connsiteY162" fmla="*/ 2108200 h 3924300"/>
              <a:gd name="connsiteX163" fmla="*/ 6470650 w 7011998"/>
              <a:gd name="connsiteY163" fmla="*/ 2070100 h 3924300"/>
              <a:gd name="connsiteX164" fmla="*/ 6445250 w 7011998"/>
              <a:gd name="connsiteY164" fmla="*/ 2006600 h 3924300"/>
              <a:gd name="connsiteX165" fmla="*/ 6419850 w 7011998"/>
              <a:gd name="connsiteY165" fmla="*/ 1987550 h 3924300"/>
              <a:gd name="connsiteX166" fmla="*/ 6400800 w 7011998"/>
              <a:gd name="connsiteY166" fmla="*/ 1962150 h 3924300"/>
              <a:gd name="connsiteX167" fmla="*/ 6381750 w 7011998"/>
              <a:gd name="connsiteY167" fmla="*/ 1930400 h 3924300"/>
              <a:gd name="connsiteX168" fmla="*/ 6369050 w 7011998"/>
              <a:gd name="connsiteY168" fmla="*/ 1911350 h 3924300"/>
              <a:gd name="connsiteX169" fmla="*/ 6356350 w 7011998"/>
              <a:gd name="connsiteY169" fmla="*/ 1866900 h 3924300"/>
              <a:gd name="connsiteX170" fmla="*/ 6324600 w 7011998"/>
              <a:gd name="connsiteY170" fmla="*/ 1758950 h 3924300"/>
              <a:gd name="connsiteX171" fmla="*/ 6318250 w 7011998"/>
              <a:gd name="connsiteY171" fmla="*/ 1708150 h 3924300"/>
              <a:gd name="connsiteX172" fmla="*/ 6311900 w 7011998"/>
              <a:gd name="connsiteY172" fmla="*/ 1663700 h 3924300"/>
              <a:gd name="connsiteX173" fmla="*/ 6299200 w 7011998"/>
              <a:gd name="connsiteY173" fmla="*/ 1549400 h 3924300"/>
              <a:gd name="connsiteX174" fmla="*/ 6280150 w 7011998"/>
              <a:gd name="connsiteY174" fmla="*/ 1492250 h 3924300"/>
              <a:gd name="connsiteX175" fmla="*/ 6261100 w 7011998"/>
              <a:gd name="connsiteY175" fmla="*/ 1428750 h 3924300"/>
              <a:gd name="connsiteX176" fmla="*/ 6254750 w 7011998"/>
              <a:gd name="connsiteY176" fmla="*/ 1403350 h 3924300"/>
              <a:gd name="connsiteX177" fmla="*/ 6235700 w 7011998"/>
              <a:gd name="connsiteY177" fmla="*/ 1365250 h 3924300"/>
              <a:gd name="connsiteX178" fmla="*/ 6203950 w 7011998"/>
              <a:gd name="connsiteY178" fmla="*/ 1289050 h 3924300"/>
              <a:gd name="connsiteX179" fmla="*/ 6178550 w 7011998"/>
              <a:gd name="connsiteY179" fmla="*/ 1193800 h 3924300"/>
              <a:gd name="connsiteX180" fmla="*/ 6159500 w 7011998"/>
              <a:gd name="connsiteY180" fmla="*/ 1136650 h 3924300"/>
              <a:gd name="connsiteX181" fmla="*/ 6134100 w 7011998"/>
              <a:gd name="connsiteY181" fmla="*/ 1085850 h 3924300"/>
              <a:gd name="connsiteX182" fmla="*/ 6115050 w 7011998"/>
              <a:gd name="connsiteY182" fmla="*/ 1066800 h 3924300"/>
              <a:gd name="connsiteX183" fmla="*/ 6089650 w 7011998"/>
              <a:gd name="connsiteY183" fmla="*/ 1028700 h 3924300"/>
              <a:gd name="connsiteX184" fmla="*/ 6083300 w 7011998"/>
              <a:gd name="connsiteY184" fmla="*/ 1009650 h 3924300"/>
              <a:gd name="connsiteX185" fmla="*/ 6057900 w 7011998"/>
              <a:gd name="connsiteY185" fmla="*/ 965200 h 3924300"/>
              <a:gd name="connsiteX186" fmla="*/ 6051550 w 7011998"/>
              <a:gd name="connsiteY186" fmla="*/ 939800 h 3924300"/>
              <a:gd name="connsiteX187" fmla="*/ 6038850 w 7011998"/>
              <a:gd name="connsiteY187" fmla="*/ 920750 h 3924300"/>
              <a:gd name="connsiteX188" fmla="*/ 6026150 w 7011998"/>
              <a:gd name="connsiteY188" fmla="*/ 889000 h 3924300"/>
              <a:gd name="connsiteX189" fmla="*/ 6019800 w 7011998"/>
              <a:gd name="connsiteY189" fmla="*/ 869950 h 3924300"/>
              <a:gd name="connsiteX190" fmla="*/ 6000750 w 7011998"/>
              <a:gd name="connsiteY190" fmla="*/ 850900 h 3924300"/>
              <a:gd name="connsiteX191" fmla="*/ 5981700 w 7011998"/>
              <a:gd name="connsiteY191" fmla="*/ 812800 h 3924300"/>
              <a:gd name="connsiteX192" fmla="*/ 5981700 w 7011998"/>
              <a:gd name="connsiteY192" fmla="*/ 800100 h 3924300"/>
              <a:gd name="connsiteX193" fmla="*/ 5969000 w 7011998"/>
              <a:gd name="connsiteY193" fmla="*/ 74295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7011998" h="3924300">
                <a:moveTo>
                  <a:pt x="5969000" y="742950"/>
                </a:moveTo>
                <a:lnTo>
                  <a:pt x="5969000" y="742950"/>
                </a:lnTo>
                <a:cubicBezTo>
                  <a:pt x="5958417" y="726017"/>
                  <a:pt x="5948327" y="708765"/>
                  <a:pt x="5937250" y="692150"/>
                </a:cubicBezTo>
                <a:cubicBezTo>
                  <a:pt x="5931379" y="683344"/>
                  <a:pt x="5924071" y="675556"/>
                  <a:pt x="5918200" y="666750"/>
                </a:cubicBezTo>
                <a:cubicBezTo>
                  <a:pt x="5911354" y="656481"/>
                  <a:pt x="5905996" y="645269"/>
                  <a:pt x="5899150" y="635000"/>
                </a:cubicBezTo>
                <a:cubicBezTo>
                  <a:pt x="5893279" y="626194"/>
                  <a:pt x="5886169" y="618270"/>
                  <a:pt x="5880100" y="609600"/>
                </a:cubicBezTo>
                <a:cubicBezTo>
                  <a:pt x="5871347" y="597096"/>
                  <a:pt x="5865014" y="582752"/>
                  <a:pt x="5854700" y="571500"/>
                </a:cubicBezTo>
                <a:cubicBezTo>
                  <a:pt x="5841513" y="557115"/>
                  <a:pt x="5823486" y="547739"/>
                  <a:pt x="5810250" y="533400"/>
                </a:cubicBezTo>
                <a:cubicBezTo>
                  <a:pt x="5770734" y="490591"/>
                  <a:pt x="5775539" y="459083"/>
                  <a:pt x="5715000" y="425450"/>
                </a:cubicBezTo>
                <a:cubicBezTo>
                  <a:pt x="5628594" y="377447"/>
                  <a:pt x="5675768" y="406104"/>
                  <a:pt x="5575300" y="336550"/>
                </a:cubicBezTo>
                <a:cubicBezTo>
                  <a:pt x="5531512" y="306235"/>
                  <a:pt x="5516326" y="308085"/>
                  <a:pt x="5473700" y="292100"/>
                </a:cubicBezTo>
                <a:cubicBezTo>
                  <a:pt x="5452354" y="284095"/>
                  <a:pt x="5432213" y="272627"/>
                  <a:pt x="5410200" y="266700"/>
                </a:cubicBezTo>
                <a:cubicBezTo>
                  <a:pt x="5376928" y="257742"/>
                  <a:pt x="5342270" y="254970"/>
                  <a:pt x="5308600" y="247650"/>
                </a:cubicBezTo>
                <a:cubicBezTo>
                  <a:pt x="5293542" y="244377"/>
                  <a:pt x="5279150" y="238479"/>
                  <a:pt x="5264150" y="234950"/>
                </a:cubicBezTo>
                <a:cubicBezTo>
                  <a:pt x="5243138" y="230006"/>
                  <a:pt x="5221722" y="226933"/>
                  <a:pt x="5200650" y="222250"/>
                </a:cubicBezTo>
                <a:cubicBezTo>
                  <a:pt x="5183611" y="218464"/>
                  <a:pt x="5167141" y="211935"/>
                  <a:pt x="5149850" y="209550"/>
                </a:cubicBezTo>
                <a:cubicBezTo>
                  <a:pt x="5105618" y="203449"/>
                  <a:pt x="5060956" y="201018"/>
                  <a:pt x="5016500" y="196850"/>
                </a:cubicBezTo>
                <a:lnTo>
                  <a:pt x="4946650" y="190500"/>
                </a:lnTo>
                <a:cubicBezTo>
                  <a:pt x="4921250" y="184150"/>
                  <a:pt x="4896245" y="175936"/>
                  <a:pt x="4870450" y="171450"/>
                </a:cubicBezTo>
                <a:cubicBezTo>
                  <a:pt x="4847416" y="167444"/>
                  <a:pt x="4823813" y="167886"/>
                  <a:pt x="4800600" y="165100"/>
                </a:cubicBezTo>
                <a:cubicBezTo>
                  <a:pt x="4770879" y="161533"/>
                  <a:pt x="4741286" y="156952"/>
                  <a:pt x="4711700" y="152400"/>
                </a:cubicBezTo>
                <a:cubicBezTo>
                  <a:pt x="4686249" y="148484"/>
                  <a:pt x="4661081" y="142652"/>
                  <a:pt x="4635500" y="139700"/>
                </a:cubicBezTo>
                <a:cubicBezTo>
                  <a:pt x="4527374" y="127224"/>
                  <a:pt x="4572965" y="139550"/>
                  <a:pt x="4476750" y="127000"/>
                </a:cubicBezTo>
                <a:cubicBezTo>
                  <a:pt x="4451216" y="123669"/>
                  <a:pt x="4426277" y="115403"/>
                  <a:pt x="4400550" y="114300"/>
                </a:cubicBezTo>
                <a:cubicBezTo>
                  <a:pt x="4277878" y="109043"/>
                  <a:pt x="4155017" y="110067"/>
                  <a:pt x="4032250" y="107950"/>
                </a:cubicBezTo>
                <a:lnTo>
                  <a:pt x="3917950" y="101600"/>
                </a:lnTo>
                <a:cubicBezTo>
                  <a:pt x="3898835" y="100184"/>
                  <a:pt x="3879901" y="96842"/>
                  <a:pt x="3860800" y="95250"/>
                </a:cubicBezTo>
                <a:cubicBezTo>
                  <a:pt x="3829089" y="92607"/>
                  <a:pt x="3797300" y="91017"/>
                  <a:pt x="3765550" y="88900"/>
                </a:cubicBezTo>
                <a:cubicBezTo>
                  <a:pt x="3746500" y="84667"/>
                  <a:pt x="3727618" y="79591"/>
                  <a:pt x="3708400" y="76200"/>
                </a:cubicBezTo>
                <a:cubicBezTo>
                  <a:pt x="3691595" y="73234"/>
                  <a:pt x="3674373" y="72995"/>
                  <a:pt x="3657600" y="69850"/>
                </a:cubicBezTo>
                <a:cubicBezTo>
                  <a:pt x="3531427" y="46193"/>
                  <a:pt x="3686497" y="66005"/>
                  <a:pt x="3549650" y="50800"/>
                </a:cubicBezTo>
                <a:cubicBezTo>
                  <a:pt x="3534833" y="46567"/>
                  <a:pt x="3520310" y="41122"/>
                  <a:pt x="3505200" y="38100"/>
                </a:cubicBezTo>
                <a:cubicBezTo>
                  <a:pt x="3493729" y="35806"/>
                  <a:pt x="3405825" y="26409"/>
                  <a:pt x="3397250" y="25400"/>
                </a:cubicBezTo>
                <a:cubicBezTo>
                  <a:pt x="3380302" y="23406"/>
                  <a:pt x="3363223" y="22195"/>
                  <a:pt x="3346450" y="19050"/>
                </a:cubicBezTo>
                <a:cubicBezTo>
                  <a:pt x="3329294" y="15833"/>
                  <a:pt x="3313053" y="7689"/>
                  <a:pt x="3295650" y="6350"/>
                </a:cubicBezTo>
                <a:cubicBezTo>
                  <a:pt x="3230193" y="1315"/>
                  <a:pt x="3164417" y="2117"/>
                  <a:pt x="3098800" y="0"/>
                </a:cubicBezTo>
                <a:lnTo>
                  <a:pt x="1822450" y="6350"/>
                </a:lnTo>
                <a:cubicBezTo>
                  <a:pt x="1807042" y="6572"/>
                  <a:pt x="1792949" y="15313"/>
                  <a:pt x="1778000" y="19050"/>
                </a:cubicBezTo>
                <a:cubicBezTo>
                  <a:pt x="1724844" y="32339"/>
                  <a:pt x="1725899" y="31029"/>
                  <a:pt x="1676400" y="38100"/>
                </a:cubicBezTo>
                <a:cubicBezTo>
                  <a:pt x="1624004" y="64298"/>
                  <a:pt x="1679912" y="38911"/>
                  <a:pt x="1593850" y="63500"/>
                </a:cubicBezTo>
                <a:cubicBezTo>
                  <a:pt x="1518303" y="85085"/>
                  <a:pt x="1602760" y="64761"/>
                  <a:pt x="1536700" y="95250"/>
                </a:cubicBezTo>
                <a:cubicBezTo>
                  <a:pt x="1518468" y="103665"/>
                  <a:pt x="1498600" y="107950"/>
                  <a:pt x="1479550" y="114300"/>
                </a:cubicBezTo>
                <a:cubicBezTo>
                  <a:pt x="1448899" y="124517"/>
                  <a:pt x="1424317" y="147847"/>
                  <a:pt x="1397000" y="165100"/>
                </a:cubicBezTo>
                <a:cubicBezTo>
                  <a:pt x="1385792" y="172179"/>
                  <a:pt x="1321167" y="215533"/>
                  <a:pt x="1314450" y="222250"/>
                </a:cubicBezTo>
                <a:cubicBezTo>
                  <a:pt x="1303867" y="232833"/>
                  <a:pt x="1293698" y="243848"/>
                  <a:pt x="1282700" y="254000"/>
                </a:cubicBezTo>
                <a:cubicBezTo>
                  <a:pt x="1266167" y="269262"/>
                  <a:pt x="1247810" y="282540"/>
                  <a:pt x="1231900" y="298450"/>
                </a:cubicBezTo>
                <a:cubicBezTo>
                  <a:pt x="1222316" y="308034"/>
                  <a:pt x="1214632" y="319357"/>
                  <a:pt x="1206500" y="330200"/>
                </a:cubicBezTo>
                <a:cubicBezTo>
                  <a:pt x="1189226" y="353232"/>
                  <a:pt x="1169984" y="375053"/>
                  <a:pt x="1155700" y="400050"/>
                </a:cubicBezTo>
                <a:cubicBezTo>
                  <a:pt x="1147233" y="414867"/>
                  <a:pt x="1139968" y="430438"/>
                  <a:pt x="1130300" y="444500"/>
                </a:cubicBezTo>
                <a:cubicBezTo>
                  <a:pt x="1098894" y="490181"/>
                  <a:pt x="1096010" y="491490"/>
                  <a:pt x="1066800" y="520700"/>
                </a:cubicBezTo>
                <a:cubicBezTo>
                  <a:pt x="1062567" y="531283"/>
                  <a:pt x="1060423" y="542966"/>
                  <a:pt x="1054100" y="552450"/>
                </a:cubicBezTo>
                <a:cubicBezTo>
                  <a:pt x="1045071" y="565993"/>
                  <a:pt x="988619" y="611872"/>
                  <a:pt x="984250" y="615950"/>
                </a:cubicBezTo>
                <a:cubicBezTo>
                  <a:pt x="966743" y="632290"/>
                  <a:pt x="950383" y="649817"/>
                  <a:pt x="933450" y="666750"/>
                </a:cubicBezTo>
                <a:cubicBezTo>
                  <a:pt x="927100" y="673100"/>
                  <a:pt x="922432" y="681784"/>
                  <a:pt x="914400" y="685800"/>
                </a:cubicBezTo>
                <a:lnTo>
                  <a:pt x="889000" y="698500"/>
                </a:lnTo>
                <a:cubicBezTo>
                  <a:pt x="847564" y="753748"/>
                  <a:pt x="894359" y="699244"/>
                  <a:pt x="844550" y="736600"/>
                </a:cubicBezTo>
                <a:cubicBezTo>
                  <a:pt x="834971" y="743784"/>
                  <a:pt x="828099" y="754045"/>
                  <a:pt x="819150" y="762000"/>
                </a:cubicBezTo>
                <a:cubicBezTo>
                  <a:pt x="809020" y="771004"/>
                  <a:pt x="796984" y="777816"/>
                  <a:pt x="787400" y="787400"/>
                </a:cubicBezTo>
                <a:cubicBezTo>
                  <a:pt x="773601" y="801199"/>
                  <a:pt x="761657" y="816746"/>
                  <a:pt x="749300" y="831850"/>
                </a:cubicBezTo>
                <a:cubicBezTo>
                  <a:pt x="742598" y="840041"/>
                  <a:pt x="738285" y="850362"/>
                  <a:pt x="730250" y="857250"/>
                </a:cubicBezTo>
                <a:cubicBezTo>
                  <a:pt x="723063" y="863410"/>
                  <a:pt x="712877" y="864933"/>
                  <a:pt x="704850" y="869950"/>
                </a:cubicBezTo>
                <a:cubicBezTo>
                  <a:pt x="695875" y="875559"/>
                  <a:pt x="688525" y="883555"/>
                  <a:pt x="679450" y="889000"/>
                </a:cubicBezTo>
                <a:cubicBezTo>
                  <a:pt x="667274" y="896305"/>
                  <a:pt x="653164" y="900174"/>
                  <a:pt x="641350" y="908050"/>
                </a:cubicBezTo>
                <a:cubicBezTo>
                  <a:pt x="633878" y="913031"/>
                  <a:pt x="629915" y="922340"/>
                  <a:pt x="622300" y="927100"/>
                </a:cubicBezTo>
                <a:cubicBezTo>
                  <a:pt x="612634" y="933141"/>
                  <a:pt x="600927" y="935083"/>
                  <a:pt x="590550" y="939800"/>
                </a:cubicBezTo>
                <a:cubicBezTo>
                  <a:pt x="577624" y="945676"/>
                  <a:pt x="564371" y="951136"/>
                  <a:pt x="552450" y="958850"/>
                </a:cubicBezTo>
                <a:cubicBezTo>
                  <a:pt x="528279" y="974490"/>
                  <a:pt x="506027" y="992916"/>
                  <a:pt x="482600" y="1009650"/>
                </a:cubicBezTo>
                <a:cubicBezTo>
                  <a:pt x="476390" y="1014086"/>
                  <a:pt x="469900" y="1018117"/>
                  <a:pt x="463550" y="1022350"/>
                </a:cubicBezTo>
                <a:cubicBezTo>
                  <a:pt x="452273" y="1029868"/>
                  <a:pt x="442643" y="1039618"/>
                  <a:pt x="431800" y="1047750"/>
                </a:cubicBezTo>
                <a:cubicBezTo>
                  <a:pt x="417233" y="1058675"/>
                  <a:pt x="400823" y="1067252"/>
                  <a:pt x="387350" y="1079500"/>
                </a:cubicBezTo>
                <a:cubicBezTo>
                  <a:pt x="377321" y="1088617"/>
                  <a:pt x="371017" y="1101176"/>
                  <a:pt x="361950" y="1111250"/>
                </a:cubicBezTo>
                <a:cubicBezTo>
                  <a:pt x="351938" y="1122375"/>
                  <a:pt x="340144" y="1131813"/>
                  <a:pt x="330200" y="1143000"/>
                </a:cubicBezTo>
                <a:cubicBezTo>
                  <a:pt x="250663" y="1232479"/>
                  <a:pt x="402995" y="1076555"/>
                  <a:pt x="273050" y="1206500"/>
                </a:cubicBezTo>
                <a:cubicBezTo>
                  <a:pt x="268817" y="1217083"/>
                  <a:pt x="265448" y="1228055"/>
                  <a:pt x="260350" y="1238250"/>
                </a:cubicBezTo>
                <a:cubicBezTo>
                  <a:pt x="236852" y="1285245"/>
                  <a:pt x="229716" y="1293725"/>
                  <a:pt x="203200" y="1333500"/>
                </a:cubicBezTo>
                <a:cubicBezTo>
                  <a:pt x="196850" y="1354667"/>
                  <a:pt x="192357" y="1376482"/>
                  <a:pt x="184150" y="1397000"/>
                </a:cubicBezTo>
                <a:cubicBezTo>
                  <a:pt x="179566" y="1408459"/>
                  <a:pt x="170620" y="1417711"/>
                  <a:pt x="165100" y="1428750"/>
                </a:cubicBezTo>
                <a:cubicBezTo>
                  <a:pt x="157891" y="1443168"/>
                  <a:pt x="151710" y="1458106"/>
                  <a:pt x="146050" y="1473200"/>
                </a:cubicBezTo>
                <a:cubicBezTo>
                  <a:pt x="89189" y="1624829"/>
                  <a:pt x="157793" y="1449758"/>
                  <a:pt x="114300" y="1574800"/>
                </a:cubicBezTo>
                <a:cubicBezTo>
                  <a:pt x="102418" y="1608962"/>
                  <a:pt x="88900" y="1642533"/>
                  <a:pt x="76200" y="1676400"/>
                </a:cubicBezTo>
                <a:cubicBezTo>
                  <a:pt x="69850" y="1693333"/>
                  <a:pt x="62347" y="1709878"/>
                  <a:pt x="57150" y="1727200"/>
                </a:cubicBezTo>
                <a:lnTo>
                  <a:pt x="38100" y="1790700"/>
                </a:lnTo>
                <a:cubicBezTo>
                  <a:pt x="20565" y="1913444"/>
                  <a:pt x="49579" y="1732082"/>
                  <a:pt x="6350" y="1905000"/>
                </a:cubicBezTo>
                <a:cubicBezTo>
                  <a:pt x="1701" y="1923595"/>
                  <a:pt x="2117" y="1943100"/>
                  <a:pt x="0" y="1962150"/>
                </a:cubicBezTo>
                <a:cubicBezTo>
                  <a:pt x="4233" y="2207683"/>
                  <a:pt x="5785" y="2453278"/>
                  <a:pt x="12700" y="2698750"/>
                </a:cubicBezTo>
                <a:cubicBezTo>
                  <a:pt x="14254" y="2753924"/>
                  <a:pt x="20403" y="2808881"/>
                  <a:pt x="25400" y="2863850"/>
                </a:cubicBezTo>
                <a:cubicBezTo>
                  <a:pt x="26755" y="2878756"/>
                  <a:pt x="28614" y="2893665"/>
                  <a:pt x="31750" y="2908300"/>
                </a:cubicBezTo>
                <a:cubicBezTo>
                  <a:pt x="47970" y="2983993"/>
                  <a:pt x="39624" y="2922948"/>
                  <a:pt x="69850" y="3003550"/>
                </a:cubicBezTo>
                <a:cubicBezTo>
                  <a:pt x="75979" y="3019893"/>
                  <a:pt x="75837" y="3038238"/>
                  <a:pt x="82550" y="3054350"/>
                </a:cubicBezTo>
                <a:cubicBezTo>
                  <a:pt x="97113" y="3089301"/>
                  <a:pt x="116417" y="3122083"/>
                  <a:pt x="133350" y="3155950"/>
                </a:cubicBezTo>
                <a:cubicBezTo>
                  <a:pt x="156911" y="3203073"/>
                  <a:pt x="246110" y="3312502"/>
                  <a:pt x="279400" y="3352800"/>
                </a:cubicBezTo>
                <a:cubicBezTo>
                  <a:pt x="293730" y="3370147"/>
                  <a:pt x="309207" y="3386516"/>
                  <a:pt x="323850" y="3403600"/>
                </a:cubicBezTo>
                <a:cubicBezTo>
                  <a:pt x="334609" y="3416152"/>
                  <a:pt x="342691" y="3431373"/>
                  <a:pt x="355600" y="3441700"/>
                </a:cubicBezTo>
                <a:cubicBezTo>
                  <a:pt x="463759" y="3528227"/>
                  <a:pt x="419614" y="3491870"/>
                  <a:pt x="488950" y="3549650"/>
                </a:cubicBezTo>
                <a:cubicBezTo>
                  <a:pt x="503494" y="3561770"/>
                  <a:pt x="523045" y="3566141"/>
                  <a:pt x="539750" y="3575050"/>
                </a:cubicBezTo>
                <a:cubicBezTo>
                  <a:pt x="554807" y="3583081"/>
                  <a:pt x="568706" y="3593299"/>
                  <a:pt x="584200" y="3600450"/>
                </a:cubicBezTo>
                <a:cubicBezTo>
                  <a:pt x="596355" y="3606060"/>
                  <a:pt x="609719" y="3608575"/>
                  <a:pt x="622300" y="3613150"/>
                </a:cubicBezTo>
                <a:cubicBezTo>
                  <a:pt x="633012" y="3617045"/>
                  <a:pt x="643701" y="3621073"/>
                  <a:pt x="654050" y="3625850"/>
                </a:cubicBezTo>
                <a:cubicBezTo>
                  <a:pt x="875642" y="3728123"/>
                  <a:pt x="590218" y="3592631"/>
                  <a:pt x="730250" y="3676650"/>
                </a:cubicBezTo>
                <a:cubicBezTo>
                  <a:pt x="745217" y="3685630"/>
                  <a:pt x="775841" y="3690327"/>
                  <a:pt x="793750" y="3695700"/>
                </a:cubicBezTo>
                <a:cubicBezTo>
                  <a:pt x="806572" y="3699547"/>
                  <a:pt x="818863" y="3705153"/>
                  <a:pt x="831850" y="3708400"/>
                </a:cubicBezTo>
                <a:cubicBezTo>
                  <a:pt x="843597" y="3711337"/>
                  <a:pt x="905001" y="3719757"/>
                  <a:pt x="914400" y="3721100"/>
                </a:cubicBezTo>
                <a:cubicBezTo>
                  <a:pt x="933450" y="3727450"/>
                  <a:pt x="952069" y="3735280"/>
                  <a:pt x="971550" y="3740150"/>
                </a:cubicBezTo>
                <a:cubicBezTo>
                  <a:pt x="986070" y="3743780"/>
                  <a:pt x="1001164" y="3744522"/>
                  <a:pt x="1016000" y="3746500"/>
                </a:cubicBezTo>
                <a:cubicBezTo>
                  <a:pt x="1088078" y="3756110"/>
                  <a:pt x="1068973" y="3752995"/>
                  <a:pt x="1162050" y="3759200"/>
                </a:cubicBezTo>
                <a:cubicBezTo>
                  <a:pt x="1427746" y="3835113"/>
                  <a:pt x="1169840" y="3765685"/>
                  <a:pt x="1892300" y="3778250"/>
                </a:cubicBezTo>
                <a:cubicBezTo>
                  <a:pt x="1907265" y="3778510"/>
                  <a:pt x="1921874" y="3782947"/>
                  <a:pt x="1936750" y="3784600"/>
                </a:cubicBezTo>
                <a:cubicBezTo>
                  <a:pt x="1959986" y="3787182"/>
                  <a:pt x="1983317" y="3788833"/>
                  <a:pt x="2006600" y="3790950"/>
                </a:cubicBezTo>
                <a:cubicBezTo>
                  <a:pt x="2050242" y="3800648"/>
                  <a:pt x="2061706" y="3804265"/>
                  <a:pt x="2101850" y="3810000"/>
                </a:cubicBezTo>
                <a:cubicBezTo>
                  <a:pt x="2118744" y="3812413"/>
                  <a:pt x="2135845" y="3813384"/>
                  <a:pt x="2152650" y="3816350"/>
                </a:cubicBezTo>
                <a:cubicBezTo>
                  <a:pt x="2171868" y="3819741"/>
                  <a:pt x="2190944" y="3824022"/>
                  <a:pt x="2209800" y="3829050"/>
                </a:cubicBezTo>
                <a:cubicBezTo>
                  <a:pt x="2222735" y="3832499"/>
                  <a:pt x="2234742" y="3839283"/>
                  <a:pt x="2247900" y="3841750"/>
                </a:cubicBezTo>
                <a:cubicBezTo>
                  <a:pt x="2268808" y="3845670"/>
                  <a:pt x="2290233" y="3845983"/>
                  <a:pt x="2311400" y="3848100"/>
                </a:cubicBezTo>
                <a:cubicBezTo>
                  <a:pt x="2440153" y="3876712"/>
                  <a:pt x="2290675" y="3846046"/>
                  <a:pt x="2438400" y="3867150"/>
                </a:cubicBezTo>
                <a:cubicBezTo>
                  <a:pt x="2445026" y="3868097"/>
                  <a:pt x="2450855" y="3872353"/>
                  <a:pt x="2457450" y="3873500"/>
                </a:cubicBezTo>
                <a:cubicBezTo>
                  <a:pt x="2499624" y="3880835"/>
                  <a:pt x="2542117" y="3886200"/>
                  <a:pt x="2584450" y="3892550"/>
                </a:cubicBezTo>
                <a:cubicBezTo>
                  <a:pt x="2595124" y="3894151"/>
                  <a:pt x="2605533" y="3897259"/>
                  <a:pt x="2616200" y="3898900"/>
                </a:cubicBezTo>
                <a:cubicBezTo>
                  <a:pt x="2672155" y="3907508"/>
                  <a:pt x="2669906" y="3904026"/>
                  <a:pt x="2730500" y="3911600"/>
                </a:cubicBezTo>
                <a:cubicBezTo>
                  <a:pt x="2760203" y="3915313"/>
                  <a:pt x="2789767" y="3920067"/>
                  <a:pt x="2819400" y="3924300"/>
                </a:cubicBezTo>
                <a:lnTo>
                  <a:pt x="3384550" y="3911600"/>
                </a:lnTo>
                <a:cubicBezTo>
                  <a:pt x="4376189" y="3876435"/>
                  <a:pt x="2973074" y="3904513"/>
                  <a:pt x="4108450" y="3886200"/>
                </a:cubicBezTo>
                <a:cubicBezTo>
                  <a:pt x="4268756" y="3872841"/>
                  <a:pt x="4140631" y="3882084"/>
                  <a:pt x="4419600" y="3873500"/>
                </a:cubicBezTo>
                <a:lnTo>
                  <a:pt x="5365750" y="3841750"/>
                </a:lnTo>
                <a:cubicBezTo>
                  <a:pt x="5395383" y="3835400"/>
                  <a:pt x="5424833" y="3828121"/>
                  <a:pt x="5454650" y="3822700"/>
                </a:cubicBezTo>
                <a:cubicBezTo>
                  <a:pt x="5495904" y="3815199"/>
                  <a:pt x="5548160" y="3813984"/>
                  <a:pt x="5588000" y="3810000"/>
                </a:cubicBezTo>
                <a:cubicBezTo>
                  <a:pt x="5636670" y="3805133"/>
                  <a:pt x="5637526" y="3801365"/>
                  <a:pt x="5689600" y="3790950"/>
                </a:cubicBezTo>
                <a:cubicBezTo>
                  <a:pt x="5720118" y="3784846"/>
                  <a:pt x="5747284" y="3782152"/>
                  <a:pt x="5778500" y="3778250"/>
                </a:cubicBezTo>
                <a:cubicBezTo>
                  <a:pt x="5797550" y="3771900"/>
                  <a:pt x="5816302" y="3764574"/>
                  <a:pt x="5835650" y="3759200"/>
                </a:cubicBezTo>
                <a:cubicBezTo>
                  <a:pt x="5854453" y="3753977"/>
                  <a:pt x="5873868" y="3751233"/>
                  <a:pt x="5892800" y="3746500"/>
                </a:cubicBezTo>
                <a:cubicBezTo>
                  <a:pt x="5907749" y="3742763"/>
                  <a:pt x="5922361" y="3737770"/>
                  <a:pt x="5937250" y="3733800"/>
                </a:cubicBezTo>
                <a:cubicBezTo>
                  <a:pt x="5954115" y="3729303"/>
                  <a:pt x="5971707" y="3727229"/>
                  <a:pt x="5988050" y="3721100"/>
                </a:cubicBezTo>
                <a:cubicBezTo>
                  <a:pt x="6005777" y="3714453"/>
                  <a:pt x="6021505" y="3703288"/>
                  <a:pt x="6038850" y="3695700"/>
                </a:cubicBezTo>
                <a:cubicBezTo>
                  <a:pt x="6055419" y="3688451"/>
                  <a:pt x="6072493" y="3682369"/>
                  <a:pt x="6089650" y="3676650"/>
                </a:cubicBezTo>
                <a:cubicBezTo>
                  <a:pt x="6129660" y="3663313"/>
                  <a:pt x="6172578" y="3657411"/>
                  <a:pt x="6210300" y="3638550"/>
                </a:cubicBezTo>
                <a:lnTo>
                  <a:pt x="6350000" y="3568700"/>
                </a:lnTo>
                <a:cubicBezTo>
                  <a:pt x="6380586" y="3553407"/>
                  <a:pt x="6414664" y="3545893"/>
                  <a:pt x="6445250" y="3530600"/>
                </a:cubicBezTo>
                <a:cubicBezTo>
                  <a:pt x="6486814" y="3509818"/>
                  <a:pt x="6533040" y="3493610"/>
                  <a:pt x="6565900" y="3460750"/>
                </a:cubicBezTo>
                <a:cubicBezTo>
                  <a:pt x="6596298" y="3430352"/>
                  <a:pt x="6641285" y="3381579"/>
                  <a:pt x="6680200" y="3371850"/>
                </a:cubicBezTo>
                <a:lnTo>
                  <a:pt x="6731000" y="3359150"/>
                </a:lnTo>
                <a:cubicBezTo>
                  <a:pt x="6811636" y="3305393"/>
                  <a:pt x="6723888" y="3366099"/>
                  <a:pt x="6813550" y="3295650"/>
                </a:cubicBezTo>
                <a:cubicBezTo>
                  <a:pt x="6827867" y="3284401"/>
                  <a:pt x="6844012" y="3275557"/>
                  <a:pt x="6858000" y="3263900"/>
                </a:cubicBezTo>
                <a:cubicBezTo>
                  <a:pt x="6871879" y="3252334"/>
                  <a:pt x="6905261" y="3216882"/>
                  <a:pt x="6915150" y="3200400"/>
                </a:cubicBezTo>
                <a:cubicBezTo>
                  <a:pt x="6944032" y="3152264"/>
                  <a:pt x="6915178" y="3186050"/>
                  <a:pt x="6934200" y="3143250"/>
                </a:cubicBezTo>
                <a:cubicBezTo>
                  <a:pt x="6975331" y="3050705"/>
                  <a:pt x="6933689" y="3170080"/>
                  <a:pt x="6965950" y="3079750"/>
                </a:cubicBezTo>
                <a:cubicBezTo>
                  <a:pt x="6972704" y="3060839"/>
                  <a:pt x="6981062" y="3042291"/>
                  <a:pt x="6985000" y="3022600"/>
                </a:cubicBezTo>
                <a:cubicBezTo>
                  <a:pt x="6987117" y="3012017"/>
                  <a:pt x="6986523" y="3000503"/>
                  <a:pt x="6991350" y="2990850"/>
                </a:cubicBezTo>
                <a:cubicBezTo>
                  <a:pt x="6995366" y="2982818"/>
                  <a:pt x="7004050" y="2978150"/>
                  <a:pt x="7010400" y="2971800"/>
                </a:cubicBezTo>
                <a:cubicBezTo>
                  <a:pt x="7001572" y="2733456"/>
                  <a:pt x="7039829" y="2863544"/>
                  <a:pt x="6959600" y="2743200"/>
                </a:cubicBezTo>
                <a:cubicBezTo>
                  <a:pt x="6951127" y="2730490"/>
                  <a:pt x="6937477" y="2709252"/>
                  <a:pt x="6927850" y="2698750"/>
                </a:cubicBezTo>
                <a:cubicBezTo>
                  <a:pt x="6911668" y="2681097"/>
                  <a:pt x="6877050" y="2647950"/>
                  <a:pt x="6877050" y="2647950"/>
                </a:cubicBezTo>
                <a:cubicBezTo>
                  <a:pt x="6874933" y="2641600"/>
                  <a:pt x="6874248" y="2634576"/>
                  <a:pt x="6870700" y="2628900"/>
                </a:cubicBezTo>
                <a:cubicBezTo>
                  <a:pt x="6846574" y="2590299"/>
                  <a:pt x="6849416" y="2608929"/>
                  <a:pt x="6832600" y="2578100"/>
                </a:cubicBezTo>
                <a:cubicBezTo>
                  <a:pt x="6823534" y="2561480"/>
                  <a:pt x="6818559" y="2542446"/>
                  <a:pt x="6807200" y="2527300"/>
                </a:cubicBezTo>
                <a:cubicBezTo>
                  <a:pt x="6792832" y="2508142"/>
                  <a:pt x="6773333" y="2493433"/>
                  <a:pt x="6756400" y="2476500"/>
                </a:cubicBezTo>
                <a:cubicBezTo>
                  <a:pt x="6742601" y="2462701"/>
                  <a:pt x="6732099" y="2445849"/>
                  <a:pt x="6718300" y="2432050"/>
                </a:cubicBezTo>
                <a:cubicBezTo>
                  <a:pt x="6710816" y="2424566"/>
                  <a:pt x="6700677" y="2420178"/>
                  <a:pt x="6692900" y="2413000"/>
                </a:cubicBezTo>
                <a:cubicBezTo>
                  <a:pt x="6673104" y="2394727"/>
                  <a:pt x="6654800" y="2374900"/>
                  <a:pt x="6635750" y="2355850"/>
                </a:cubicBezTo>
                <a:cubicBezTo>
                  <a:pt x="6628266" y="2348366"/>
                  <a:pt x="6623819" y="2338281"/>
                  <a:pt x="6616700" y="2330450"/>
                </a:cubicBezTo>
                <a:cubicBezTo>
                  <a:pt x="6602605" y="2314945"/>
                  <a:pt x="6587067" y="2300817"/>
                  <a:pt x="6572250" y="2286000"/>
                </a:cubicBezTo>
                <a:cubicBezTo>
                  <a:pt x="6507798" y="2221548"/>
                  <a:pt x="6606398" y="2291832"/>
                  <a:pt x="6540500" y="2247900"/>
                </a:cubicBezTo>
                <a:cubicBezTo>
                  <a:pt x="6534150" y="2235200"/>
                  <a:pt x="6526302" y="2223144"/>
                  <a:pt x="6521450" y="2209800"/>
                </a:cubicBezTo>
                <a:cubicBezTo>
                  <a:pt x="6516705" y="2196751"/>
                  <a:pt x="6515036" y="2166479"/>
                  <a:pt x="6508750" y="2152650"/>
                </a:cubicBezTo>
                <a:cubicBezTo>
                  <a:pt x="6501688" y="2137114"/>
                  <a:pt x="6490501" y="2123694"/>
                  <a:pt x="6483350" y="2108200"/>
                </a:cubicBezTo>
                <a:cubicBezTo>
                  <a:pt x="6477740" y="2096045"/>
                  <a:pt x="6475350" y="2082635"/>
                  <a:pt x="6470650" y="2070100"/>
                </a:cubicBezTo>
                <a:cubicBezTo>
                  <a:pt x="6462645" y="2048754"/>
                  <a:pt x="6453717" y="2027767"/>
                  <a:pt x="6445250" y="2006600"/>
                </a:cubicBezTo>
                <a:cubicBezTo>
                  <a:pt x="6441319" y="1996774"/>
                  <a:pt x="6427334" y="1995034"/>
                  <a:pt x="6419850" y="1987550"/>
                </a:cubicBezTo>
                <a:cubicBezTo>
                  <a:pt x="6412366" y="1980066"/>
                  <a:pt x="6406671" y="1970956"/>
                  <a:pt x="6400800" y="1962150"/>
                </a:cubicBezTo>
                <a:cubicBezTo>
                  <a:pt x="6393954" y="1951881"/>
                  <a:pt x="6388291" y="1940866"/>
                  <a:pt x="6381750" y="1930400"/>
                </a:cubicBezTo>
                <a:cubicBezTo>
                  <a:pt x="6377705" y="1923928"/>
                  <a:pt x="6373283" y="1917700"/>
                  <a:pt x="6369050" y="1911350"/>
                </a:cubicBezTo>
                <a:cubicBezTo>
                  <a:pt x="6364817" y="1896533"/>
                  <a:pt x="6360946" y="1881608"/>
                  <a:pt x="6356350" y="1866900"/>
                </a:cubicBezTo>
                <a:cubicBezTo>
                  <a:pt x="6342111" y="1821334"/>
                  <a:pt x="6333191" y="1804769"/>
                  <a:pt x="6324600" y="1758950"/>
                </a:cubicBezTo>
                <a:cubicBezTo>
                  <a:pt x="6321455" y="1742177"/>
                  <a:pt x="6320505" y="1725065"/>
                  <a:pt x="6318250" y="1708150"/>
                </a:cubicBezTo>
                <a:cubicBezTo>
                  <a:pt x="6316272" y="1693314"/>
                  <a:pt x="6313553" y="1678576"/>
                  <a:pt x="6311900" y="1663700"/>
                </a:cubicBezTo>
                <a:cubicBezTo>
                  <a:pt x="6310163" y="1648068"/>
                  <a:pt x="6305036" y="1572742"/>
                  <a:pt x="6299200" y="1549400"/>
                </a:cubicBezTo>
                <a:cubicBezTo>
                  <a:pt x="6294330" y="1529919"/>
                  <a:pt x="6286500" y="1511300"/>
                  <a:pt x="6280150" y="1492250"/>
                </a:cubicBezTo>
                <a:cubicBezTo>
                  <a:pt x="6273162" y="1471285"/>
                  <a:pt x="6267171" y="1449998"/>
                  <a:pt x="6261100" y="1428750"/>
                </a:cubicBezTo>
                <a:cubicBezTo>
                  <a:pt x="6258702" y="1420359"/>
                  <a:pt x="6257991" y="1411453"/>
                  <a:pt x="6254750" y="1403350"/>
                </a:cubicBezTo>
                <a:cubicBezTo>
                  <a:pt x="6249477" y="1390167"/>
                  <a:pt x="6240797" y="1378503"/>
                  <a:pt x="6235700" y="1365250"/>
                </a:cubicBezTo>
                <a:cubicBezTo>
                  <a:pt x="6204093" y="1283073"/>
                  <a:pt x="6243356" y="1354726"/>
                  <a:pt x="6203950" y="1289050"/>
                </a:cubicBezTo>
                <a:cubicBezTo>
                  <a:pt x="6194944" y="1253026"/>
                  <a:pt x="6189484" y="1228790"/>
                  <a:pt x="6178550" y="1193800"/>
                </a:cubicBezTo>
                <a:cubicBezTo>
                  <a:pt x="6172560" y="1174634"/>
                  <a:pt x="6168480" y="1154611"/>
                  <a:pt x="6159500" y="1136650"/>
                </a:cubicBezTo>
                <a:cubicBezTo>
                  <a:pt x="6151033" y="1119717"/>
                  <a:pt x="6147487" y="1099237"/>
                  <a:pt x="6134100" y="1085850"/>
                </a:cubicBezTo>
                <a:lnTo>
                  <a:pt x="6115050" y="1066800"/>
                </a:lnTo>
                <a:cubicBezTo>
                  <a:pt x="6099951" y="1021504"/>
                  <a:pt x="6121361" y="1076266"/>
                  <a:pt x="6089650" y="1028700"/>
                </a:cubicBezTo>
                <a:cubicBezTo>
                  <a:pt x="6085937" y="1023131"/>
                  <a:pt x="6086293" y="1015637"/>
                  <a:pt x="6083300" y="1009650"/>
                </a:cubicBezTo>
                <a:cubicBezTo>
                  <a:pt x="6064877" y="972804"/>
                  <a:pt x="6074599" y="1009730"/>
                  <a:pt x="6057900" y="965200"/>
                </a:cubicBezTo>
                <a:cubicBezTo>
                  <a:pt x="6054836" y="957028"/>
                  <a:pt x="6054988" y="947822"/>
                  <a:pt x="6051550" y="939800"/>
                </a:cubicBezTo>
                <a:cubicBezTo>
                  <a:pt x="6048544" y="932785"/>
                  <a:pt x="6042263" y="927576"/>
                  <a:pt x="6038850" y="920750"/>
                </a:cubicBezTo>
                <a:cubicBezTo>
                  <a:pt x="6033752" y="910555"/>
                  <a:pt x="6030152" y="899673"/>
                  <a:pt x="6026150" y="889000"/>
                </a:cubicBezTo>
                <a:cubicBezTo>
                  <a:pt x="6023800" y="882733"/>
                  <a:pt x="6023513" y="875519"/>
                  <a:pt x="6019800" y="869950"/>
                </a:cubicBezTo>
                <a:cubicBezTo>
                  <a:pt x="6014819" y="862478"/>
                  <a:pt x="6006499" y="857799"/>
                  <a:pt x="6000750" y="850900"/>
                </a:cubicBezTo>
                <a:cubicBezTo>
                  <a:pt x="5990892" y="839070"/>
                  <a:pt x="5984715" y="827873"/>
                  <a:pt x="5981700" y="812800"/>
                </a:cubicBezTo>
                <a:cubicBezTo>
                  <a:pt x="5980870" y="808649"/>
                  <a:pt x="5981700" y="804333"/>
                  <a:pt x="5981700" y="800100"/>
                </a:cubicBezTo>
                <a:lnTo>
                  <a:pt x="5969000" y="74295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302616" y="1718064"/>
            <a:ext cx="1584000" cy="540000"/>
            <a:chOff x="683568" y="2240864"/>
            <a:chExt cx="1584000" cy="540000"/>
          </a:xfrm>
        </p:grpSpPr>
        <p:grpSp>
          <p:nvGrpSpPr>
            <p:cNvPr id="3" name="그룹 2"/>
            <p:cNvGrpSpPr/>
            <p:nvPr/>
          </p:nvGrpSpPr>
          <p:grpSpPr>
            <a:xfrm>
              <a:off x="683568" y="2240864"/>
              <a:ext cx="1584000" cy="360000"/>
              <a:chOff x="5400000" y="4860000"/>
              <a:chExt cx="1584000" cy="36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83568" y="2456864"/>
              <a:ext cx="1584000" cy="324000"/>
              <a:chOff x="5400000" y="5112000"/>
              <a:chExt cx="1584000" cy="3240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다리꼴 10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39139" y="5673036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이건 없다고 가정하면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516323" y="5673036"/>
            <a:ext cx="21675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결국 좌측에서 걸림</a:t>
            </a:r>
            <a:endParaRPr lang="en-US" altLang="ko-KR" sz="1100" dirty="0" smtClean="0"/>
          </a:p>
          <a:p>
            <a:r>
              <a:rPr lang="ko-KR" altLang="en-US" sz="1100" dirty="0" smtClean="0"/>
              <a:t>우측 안쪽에서 걸리는 힘이나</a:t>
            </a:r>
            <a:endParaRPr lang="en-US" altLang="ko-KR" sz="1100" dirty="0" smtClean="0"/>
          </a:p>
          <a:p>
            <a:r>
              <a:rPr lang="ko-KR" altLang="en-US" sz="1100" dirty="0" smtClean="0"/>
              <a:t>좌측 바깥쪽에서 걸리는 힘이나</a:t>
            </a:r>
            <a:endParaRPr lang="en-US" altLang="ko-KR" sz="1100" dirty="0" smtClean="0"/>
          </a:p>
          <a:p>
            <a:r>
              <a:rPr lang="ko-KR" altLang="en-US" sz="1100" dirty="0" smtClean="0"/>
              <a:t>비슷할 것 같음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그러므로 안쪽은 무시하자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49560" y="3407426"/>
            <a:ext cx="2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그러므로 소나티나 모델이 타당하다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6926279" y="4379889"/>
            <a:ext cx="1963999" cy="1328625"/>
            <a:chOff x="5537198" y="2983834"/>
            <a:chExt cx="1963999" cy="1328625"/>
          </a:xfrm>
        </p:grpSpPr>
        <p:grpSp>
          <p:nvGrpSpPr>
            <p:cNvPr id="97" name="그룹 96"/>
            <p:cNvGrpSpPr/>
            <p:nvPr/>
          </p:nvGrpSpPr>
          <p:grpSpPr>
            <a:xfrm rot="632546">
              <a:off x="5922237" y="2983834"/>
              <a:ext cx="1296144" cy="526454"/>
              <a:chOff x="3923928" y="3063736"/>
              <a:chExt cx="1296144" cy="526454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923928" y="3306820"/>
                <a:ext cx="216024" cy="27520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923928" y="3063736"/>
                <a:ext cx="1296144" cy="24546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004048" y="3309202"/>
                <a:ext cx="216024" cy="28098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823093" y="3390909"/>
              <a:ext cx="1296144" cy="525040"/>
              <a:chOff x="3923928" y="3372334"/>
              <a:chExt cx="1296144" cy="52504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4211960" y="3372334"/>
                <a:ext cx="720080" cy="233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923928" y="3614005"/>
                <a:ext cx="1296144" cy="28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모서리가 둥근 직사각형 98"/>
            <p:cNvSpPr/>
            <p:nvPr/>
          </p:nvSpPr>
          <p:spPr>
            <a:xfrm>
              <a:off x="6017874" y="3321132"/>
              <a:ext cx="182131" cy="161181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37198" y="3943127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하중 버티는 위치</a:t>
              </a:r>
              <a:endParaRPr lang="ko-KR" altLang="en-US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44600" y="1718064"/>
            <a:ext cx="1584000" cy="540000"/>
            <a:chOff x="4680000" y="1944000"/>
            <a:chExt cx="1584000" cy="540000"/>
          </a:xfrm>
        </p:grpSpPr>
        <p:grpSp>
          <p:nvGrpSpPr>
            <p:cNvPr id="109" name="그룹 108"/>
            <p:cNvGrpSpPr/>
            <p:nvPr/>
          </p:nvGrpSpPr>
          <p:grpSpPr>
            <a:xfrm>
              <a:off x="4680000" y="1944000"/>
              <a:ext cx="1584000" cy="360000"/>
              <a:chOff x="5400000" y="4860000"/>
              <a:chExt cx="1584000" cy="360000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4680000" y="2160000"/>
              <a:ext cx="1584000" cy="324000"/>
              <a:chOff x="5400000" y="5112000"/>
              <a:chExt cx="1584000" cy="3240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다리꼴 111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다리꼴 112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오른쪽 화살표 51"/>
          <p:cNvSpPr/>
          <p:nvPr/>
        </p:nvSpPr>
        <p:spPr>
          <a:xfrm>
            <a:off x="2084366" y="1865362"/>
            <a:ext cx="360000" cy="24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701523" y="3625414"/>
            <a:ext cx="1596736" cy="610694"/>
            <a:chOff x="2695416" y="3050513"/>
            <a:chExt cx="1596736" cy="610694"/>
          </a:xfrm>
        </p:grpSpPr>
        <p:grpSp>
          <p:nvGrpSpPr>
            <p:cNvPr id="141" name="그룹 140"/>
            <p:cNvGrpSpPr/>
            <p:nvPr/>
          </p:nvGrpSpPr>
          <p:grpSpPr>
            <a:xfrm>
              <a:off x="2708152" y="3337207"/>
              <a:ext cx="1584000" cy="324000"/>
              <a:chOff x="5400000" y="5112000"/>
              <a:chExt cx="1584000" cy="32400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사다리꼴 148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다리꼴 149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 rot="300000">
              <a:off x="2695416" y="3050513"/>
              <a:ext cx="1584000" cy="360000"/>
              <a:chOff x="5400000" y="4860000"/>
              <a:chExt cx="1584000" cy="360000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오른쪽 화살표 150"/>
            <p:cNvSpPr/>
            <p:nvPr/>
          </p:nvSpPr>
          <p:spPr>
            <a:xfrm>
              <a:off x="4106044" y="3335447"/>
              <a:ext cx="154782" cy="117936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오른쪽 화살표 151"/>
            <p:cNvSpPr/>
            <p:nvPr/>
          </p:nvSpPr>
          <p:spPr>
            <a:xfrm rot="10800000">
              <a:off x="3909285" y="3350122"/>
              <a:ext cx="154782" cy="117936"/>
            </a:xfrm>
            <a:prstGeom prst="righ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484590" y="4939075"/>
            <a:ext cx="1628408" cy="610694"/>
            <a:chOff x="2863336" y="3231132"/>
            <a:chExt cx="1628408" cy="610694"/>
          </a:xfrm>
        </p:grpSpPr>
        <p:grpSp>
          <p:nvGrpSpPr>
            <p:cNvPr id="155" name="그룹 154"/>
            <p:cNvGrpSpPr/>
            <p:nvPr/>
          </p:nvGrpSpPr>
          <p:grpSpPr>
            <a:xfrm>
              <a:off x="2863336" y="3517826"/>
              <a:ext cx="1584000" cy="324000"/>
              <a:chOff x="5400000" y="5112000"/>
              <a:chExt cx="1584000" cy="324000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사다리꼴 163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다리꼴 164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300000">
              <a:off x="2907744" y="3231132"/>
              <a:ext cx="1584000" cy="360000"/>
              <a:chOff x="5400000" y="4860000"/>
              <a:chExt cx="1584000" cy="360000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오른쪽 화살표 156"/>
            <p:cNvSpPr/>
            <p:nvPr/>
          </p:nvSpPr>
          <p:spPr>
            <a:xfrm>
              <a:off x="3099196" y="3528016"/>
              <a:ext cx="154782" cy="117936"/>
            </a:xfrm>
            <a:prstGeom prst="righ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오른쪽 화살표 157"/>
            <p:cNvSpPr/>
            <p:nvPr/>
          </p:nvSpPr>
          <p:spPr>
            <a:xfrm rot="10800000">
              <a:off x="2915180" y="3390909"/>
              <a:ext cx="154782" cy="117936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233804" y="4891745"/>
            <a:ext cx="1628408" cy="610694"/>
            <a:chOff x="2863336" y="3231132"/>
            <a:chExt cx="1628408" cy="610694"/>
          </a:xfrm>
        </p:grpSpPr>
        <p:grpSp>
          <p:nvGrpSpPr>
            <p:cNvPr id="167" name="그룹 166"/>
            <p:cNvGrpSpPr/>
            <p:nvPr/>
          </p:nvGrpSpPr>
          <p:grpSpPr>
            <a:xfrm>
              <a:off x="2863336" y="3517826"/>
              <a:ext cx="1584000" cy="324000"/>
              <a:chOff x="5400000" y="5112000"/>
              <a:chExt cx="1584000" cy="324000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사다리꼴 175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사다리꼴 176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 rot="300000">
              <a:off x="2907744" y="3231132"/>
              <a:ext cx="1584000" cy="360000"/>
              <a:chOff x="5400000" y="4860000"/>
              <a:chExt cx="1584000" cy="360000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오른쪽 화살표 168"/>
            <p:cNvSpPr/>
            <p:nvPr/>
          </p:nvSpPr>
          <p:spPr>
            <a:xfrm>
              <a:off x="4070452" y="3534033"/>
              <a:ext cx="154782" cy="117936"/>
            </a:xfrm>
            <a:prstGeom prst="righ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오른쪽 화살표 169"/>
            <p:cNvSpPr/>
            <p:nvPr/>
          </p:nvSpPr>
          <p:spPr>
            <a:xfrm rot="10800000">
              <a:off x="3880383" y="3465873"/>
              <a:ext cx="154782" cy="117936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화살표 177"/>
          <p:cNvSpPr/>
          <p:nvPr/>
        </p:nvSpPr>
        <p:spPr>
          <a:xfrm>
            <a:off x="2019055" y="5100219"/>
            <a:ext cx="360000" cy="24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4324109" y="4982087"/>
            <a:ext cx="2247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하중 크기는 비슷할 것임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모멘트 크기는 조금 작아짐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모멘트 암이 조금 짧아지기 때문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그러나 큰 차이는 없을 것임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5" name="오른쪽 화살표 54"/>
          <p:cNvSpPr/>
          <p:nvPr/>
        </p:nvSpPr>
        <p:spPr>
          <a:xfrm rot="19137181">
            <a:off x="6382683" y="4390058"/>
            <a:ext cx="546868" cy="304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53580" y="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v2 </a:t>
            </a:r>
            <a:r>
              <a:rPr lang="ko-KR" altLang="en-US" dirty="0" smtClean="0">
                <a:solidFill>
                  <a:srgbClr val="FF0000"/>
                </a:solidFill>
              </a:rPr>
              <a:t>수정부분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4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gap</a:t>
            </a:r>
            <a:r>
              <a:rPr lang="ko-KR" altLang="en-US" dirty="0" smtClean="0"/>
              <a:t>을 더하냐 빼냐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63979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delta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트리거링이</a:t>
            </a:r>
            <a:r>
              <a:rPr lang="ko-KR" altLang="en-US" dirty="0" smtClean="0"/>
              <a:t> 지연되도록 하는 효과이다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betaL</a:t>
            </a:r>
            <a:r>
              <a:rPr lang="en-US" altLang="ko-KR" dirty="0" smtClean="0"/>
              <a:t>&lt;0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조건이므로 </a:t>
            </a:r>
            <a:r>
              <a:rPr lang="en-US" altLang="ko-KR" dirty="0" err="1" smtClean="0"/>
              <a:t>betaL</a:t>
            </a:r>
            <a:r>
              <a:rPr lang="ko-KR" altLang="en-US" dirty="0" smtClean="0"/>
              <a:t>에서는 </a:t>
            </a:r>
            <a:r>
              <a:rPr lang="en-US" altLang="ko-KR" dirty="0"/>
              <a:t>+</a:t>
            </a:r>
            <a:r>
              <a:rPr lang="en-US" altLang="ko-KR" dirty="0" err="1" smtClean="0"/>
              <a:t>deltaL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갭 </a:t>
            </a:r>
            <a:r>
              <a:rPr lang="ko-KR" altLang="en-US" dirty="0" err="1" smtClean="0"/>
              <a:t>고려안한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betaL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더 작아져야 </a:t>
            </a:r>
            <a:r>
              <a:rPr lang="ko-KR" altLang="en-US" dirty="0" err="1" smtClean="0"/>
              <a:t>트리거링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betaR</a:t>
            </a:r>
            <a:r>
              <a:rPr lang="en-US" altLang="ko-KR" dirty="0" smtClean="0"/>
              <a:t>&gt;0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조건이므로 </a:t>
            </a:r>
            <a:r>
              <a:rPr lang="en-US" altLang="ko-KR" dirty="0" err="1" smtClean="0"/>
              <a:t>betaR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deltaR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갭 </a:t>
            </a:r>
            <a:r>
              <a:rPr lang="ko-KR" altLang="en-US" dirty="0" err="1"/>
              <a:t>고려안한</a:t>
            </a:r>
            <a:r>
              <a:rPr lang="ko-KR" altLang="en-US" dirty="0"/>
              <a:t> </a:t>
            </a:r>
            <a:r>
              <a:rPr lang="en-US" altLang="ko-KR" dirty="0" err="1" smtClean="0"/>
              <a:t>betaR</a:t>
            </a:r>
            <a:r>
              <a:rPr lang="ko-KR" altLang="en-US" dirty="0" smtClean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보다 더 </a:t>
            </a:r>
            <a:r>
              <a:rPr lang="ko-KR" altLang="en-US" dirty="0" smtClean="0"/>
              <a:t>커져야 </a:t>
            </a:r>
            <a:r>
              <a:rPr lang="ko-KR" altLang="en-US" dirty="0" err="1"/>
              <a:t>트리거링</a:t>
            </a:r>
            <a:r>
              <a:rPr lang="ko-KR" altLang="en-US" dirty="0"/>
              <a:t> 된다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smtClean="0"/>
              <a:t>소나티나와 일치함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3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다우웰의 높이도 같이 검사한다면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라는 상수를 하나 더 만들어서 다우웰 높이를 고려한다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다우웰 위치에서 </a:t>
            </a:r>
            <a:r>
              <a:rPr lang="en-US" altLang="ko-KR" dirty="0" smtClean="0"/>
              <a:t>delta w</a:t>
            </a:r>
            <a:r>
              <a:rPr lang="ko-KR" altLang="en-US" dirty="0"/>
              <a:t> </a:t>
            </a:r>
            <a:r>
              <a:rPr lang="en-US" altLang="ko-KR" dirty="0" smtClean="0"/>
              <a:t>&gt; p </a:t>
            </a:r>
            <a:r>
              <a:rPr lang="ko-KR" altLang="en-US" dirty="0" smtClean="0"/>
              <a:t>라면 그 다우웰은 하중을 계산하지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아니라면 각 다우웰의 </a:t>
            </a:r>
            <a:r>
              <a:rPr lang="ko-KR" altLang="en-US" dirty="0" err="1" smtClean="0"/>
              <a:t>좌우측</a:t>
            </a:r>
            <a:r>
              <a:rPr lang="ko-KR" altLang="en-US" dirty="0" smtClean="0"/>
              <a:t> 하중을 다 계산한다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차이가 어느 정도 </a:t>
            </a:r>
            <a:r>
              <a:rPr lang="ko-KR" altLang="en-US" dirty="0" err="1" smtClean="0"/>
              <a:t>있을지가</a:t>
            </a:r>
            <a:r>
              <a:rPr lang="ko-KR" altLang="en-US" dirty="0" smtClean="0"/>
              <a:t> 관건임</a:t>
            </a:r>
            <a:r>
              <a:rPr lang="en-US" altLang="ko-KR" dirty="0" smtClean="0"/>
              <a:t>.</a:t>
            </a:r>
          </a:p>
          <a:p>
            <a:r>
              <a:rPr lang="ko-KR" altLang="en-US" b="1" i="1" u="sng" dirty="0" smtClean="0">
                <a:solidFill>
                  <a:srgbClr val="FF0000"/>
                </a:solidFill>
              </a:rPr>
              <a:t>일단 보류</a:t>
            </a:r>
            <a:endParaRPr lang="ko-KR" alt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5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하중 방향 정의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소나티나</a:t>
            </a:r>
            <a:r>
              <a:rPr lang="en-US" altLang="ko-KR" sz="2800" dirty="0" smtClean="0"/>
              <a:t>-&gt;</a:t>
            </a:r>
            <a:r>
              <a:rPr lang="ko-KR" altLang="en-US" sz="2800" dirty="0" err="1" smtClean="0"/>
              <a:t>도식도와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불일치한다</a:t>
            </a:r>
            <a:r>
              <a:rPr lang="en-US" altLang="ko-KR" sz="2800" dirty="0" smtClean="0"/>
              <a:t>.)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6716" y="815979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하중의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방향은 좌표축 방향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beta</a:t>
            </a:r>
            <a:r>
              <a:rPr lang="ko-KR" altLang="en-US" dirty="0" smtClean="0"/>
              <a:t>의 정의에 의해 하중을 아래와 같이 정의하면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방향이 좌표축과 일치함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942194" y="2495229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882210" y="2711860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743174" y="4755983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805080" y="4974995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2459" y="3297961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66335" y="5547106"/>
            <a:ext cx="11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06774" y="2329983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1470" y="2987067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1206" y="5258364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4933" y="4602094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2465814" y="2327870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2753846" y="280816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8469" y="3133306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F=k beta&lt;0</a:t>
            </a:r>
          </a:p>
          <a:p>
            <a:r>
              <a:rPr lang="ko-KR" altLang="en-US" sz="1000" dirty="0" smtClean="0"/>
              <a:t>저절로 음의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7822" y="283125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3846" y="2007559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2256" y="1988192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4198240" y="2492493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838200" y="3115062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F=-k beta&gt;0</a:t>
            </a:r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23650" y="2492493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5652120" y="2469544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04626" y="2295969"/>
            <a:ext cx="21312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For </a:t>
            </a:r>
            <a:r>
              <a:rPr lang="en-US" altLang="ko-KR" sz="1100" dirty="0"/>
              <a:t>the block (</a:t>
            </a:r>
            <a:r>
              <a:rPr lang="en-US" altLang="ko-KR" sz="1100" dirty="0" smtClean="0"/>
              <a:t>k,l-1),</a:t>
            </a:r>
            <a:endParaRPr lang="en-US" altLang="ko-KR" sz="1100" dirty="0"/>
          </a:p>
          <a:p>
            <a:r>
              <a:rPr lang="en-US" altLang="ko-KR" sz="1100" dirty="0" err="1"/>
              <a:t>F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/>
              <a:t>k,l</a:t>
            </a:r>
            <a:r>
              <a:rPr lang="en-US" altLang="ko-KR" sz="1100" dirty="0" smtClean="0"/>
              <a:t>=-k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-C </a:t>
            </a:r>
            <a:r>
              <a:rPr lang="en-US" altLang="ko-KR" sz="1100" dirty="0" err="1"/>
              <a:t>dbeta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/>
              <a:t>k,l</a:t>
            </a:r>
            <a:r>
              <a:rPr lang="en-US" altLang="ko-KR" sz="1100" baseline="-25000" dirty="0"/>
              <a:t> </a:t>
            </a:r>
            <a:r>
              <a:rPr lang="en-US" altLang="ko-KR" sz="1100" dirty="0" smtClean="0"/>
              <a:t>&gt;0</a:t>
            </a:r>
          </a:p>
          <a:p>
            <a:endParaRPr lang="en-US" altLang="ko-KR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25203" y="1618860"/>
            <a:ext cx="145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2477690" y="4753105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779449" y="4599216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60878" y="5504585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F=k beta&gt;0</a:t>
            </a:r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875707" y="523527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9683" y="525836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772026" y="2626524"/>
            <a:ext cx="29231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97862" y="222641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644409" y="211528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55333" y="246563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40838" y="2348880"/>
            <a:ext cx="2698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97861" y="5085184"/>
            <a:ext cx="29856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74678" y="4802149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4143540" y="4903809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69666" y="5187178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539255" y="5019250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532371" y="4875807"/>
            <a:ext cx="2774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07187" y="5569933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F=-k beta&lt;0</a:t>
            </a:r>
            <a:endParaRPr lang="en-US" altLang="ko-KR" sz="1000" dirty="0"/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음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789165" y="454021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2902" y="4915015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59" name="오른쪽 화살표 58"/>
          <p:cNvSpPr/>
          <p:nvPr/>
        </p:nvSpPr>
        <p:spPr>
          <a:xfrm>
            <a:off x="5531676" y="5152756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372200" y="4968661"/>
            <a:ext cx="21312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For </a:t>
            </a:r>
            <a:r>
              <a:rPr lang="en-US" altLang="ko-KR" sz="1100" dirty="0"/>
              <a:t>the block (</a:t>
            </a:r>
            <a:r>
              <a:rPr lang="en-US" altLang="ko-KR" sz="1100" dirty="0" smtClean="0"/>
              <a:t>k,l-1),</a:t>
            </a:r>
            <a:endParaRPr lang="en-US" altLang="ko-KR" sz="1100" dirty="0"/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=-k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-C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&gt;0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ΣF</a:t>
            </a:r>
            <a:endParaRPr lang="en-US" altLang="ko-KR" sz="1100" dirty="0"/>
          </a:p>
        </p:txBody>
      </p:sp>
      <p:sp>
        <p:nvSpPr>
          <p:cNvPr id="62" name="&quot;없음&quot; 기호 61"/>
          <p:cNvSpPr/>
          <p:nvPr/>
        </p:nvSpPr>
        <p:spPr>
          <a:xfrm>
            <a:off x="6156176" y="1988191"/>
            <a:ext cx="2880320" cy="4443515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3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하중 방향 정의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도식도와</a:t>
            </a:r>
            <a:r>
              <a:rPr lang="ko-KR" altLang="en-US" dirty="0" smtClean="0"/>
              <a:t> 일치한다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716" y="815979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하중의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방향은 좌표축 방향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beta</a:t>
            </a:r>
            <a:r>
              <a:rPr lang="ko-KR" altLang="en-US" dirty="0" smtClean="0"/>
              <a:t>의 정의에 의해 하중을 아래와 같이 정의하면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방향이 좌표축과 일치함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942194" y="2495229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882210" y="2711860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743174" y="4755983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805080" y="4974995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2459" y="3297961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66335" y="5547106"/>
            <a:ext cx="11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06774" y="2329983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1470" y="2987067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1206" y="5258364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4933" y="4602094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2465814" y="2327870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2753846" y="280816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8469" y="3133306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=k beta&lt;0</a:t>
            </a:r>
          </a:p>
          <a:p>
            <a:r>
              <a:rPr lang="ko-KR" altLang="en-US" sz="1000" dirty="0" smtClean="0"/>
              <a:t>저절로 음의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7822" y="283125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3846" y="2007559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2256" y="1988192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4198240" y="2492493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838200" y="3115062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</a:t>
            </a:r>
            <a:r>
              <a:rPr lang="en-US" altLang="ko-KR" sz="1000" baseline="-25000" dirty="0"/>
              <a:t>k,l-1</a:t>
            </a:r>
            <a:r>
              <a:rPr lang="en-US" altLang="ko-KR" sz="1000" dirty="0"/>
              <a:t>=-</a:t>
            </a:r>
            <a:r>
              <a:rPr lang="en-US" altLang="ko-KR" sz="1000" dirty="0" err="1" smtClean="0"/>
              <a:t>F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&gt;0</a:t>
            </a:r>
            <a:endParaRPr lang="en-US" altLang="ko-KR" sz="1000" dirty="0"/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23650" y="2492493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5652120" y="2469544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02788" y="2295969"/>
            <a:ext cx="2131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5203" y="1618860"/>
            <a:ext cx="145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2477690" y="4753105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779449" y="4599216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60878" y="5504585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</a:t>
            </a:r>
            <a:r>
              <a:rPr lang="en-US" altLang="ko-KR" sz="1000" baseline="-25000" dirty="0" err="1"/>
              <a:t>k,l</a:t>
            </a:r>
            <a:r>
              <a:rPr lang="en-US" altLang="ko-KR" sz="1000" dirty="0" smtClean="0"/>
              <a:t>=k beta&gt;0</a:t>
            </a:r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875707" y="523527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9683" y="525836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772026" y="2626524"/>
            <a:ext cx="29231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97862" y="222641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644409" y="211528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55333" y="246563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40838" y="2348880"/>
            <a:ext cx="2698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97861" y="5085184"/>
            <a:ext cx="29856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74678" y="4802149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4143540" y="4903809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69666" y="5187178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539255" y="5019250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532371" y="4875807"/>
            <a:ext cx="2774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07187" y="5569933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=-</a:t>
            </a:r>
            <a:r>
              <a:rPr lang="en-US" altLang="ko-KR" sz="1000" dirty="0" err="1" smtClean="0"/>
              <a:t>F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&lt;0</a:t>
            </a:r>
            <a:endParaRPr lang="en-US" altLang="ko-KR" sz="1000" dirty="0"/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음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789165" y="454021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2902" y="4915015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59" name="오른쪽 화살표 58"/>
          <p:cNvSpPr/>
          <p:nvPr/>
        </p:nvSpPr>
        <p:spPr>
          <a:xfrm>
            <a:off x="5531676" y="5152756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502788" y="4175565"/>
            <a:ext cx="23896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(k,l-1)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하중 방향 반대가 되는 것은 </a:t>
            </a:r>
            <a:r>
              <a:rPr lang="ko-KR" altLang="en-US" sz="1100" b="1" i="1" u="sng" dirty="0" err="1" smtClean="0">
                <a:solidFill>
                  <a:srgbClr val="0070C0"/>
                </a:solidFill>
              </a:rPr>
              <a:t>합력</a:t>
            </a:r>
            <a:r>
              <a:rPr lang="ko-KR" altLang="en-US" sz="1100" b="1" i="1" u="sng" dirty="0" smtClean="0">
                <a:solidFill>
                  <a:srgbClr val="0070C0"/>
                </a:solidFill>
              </a:rPr>
              <a:t> 계산시에 고려</a:t>
            </a:r>
            <a:r>
              <a:rPr lang="ko-KR" altLang="en-US" sz="1100" dirty="0" smtClean="0">
                <a:solidFill>
                  <a:srgbClr val="FF0000"/>
                </a:solidFill>
              </a:rPr>
              <a:t>하자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그림에서 </a:t>
            </a:r>
            <a:r>
              <a:rPr lang="ko-KR" altLang="en-US" sz="1100" b="1" i="1" u="sng" dirty="0" smtClean="0">
                <a:solidFill>
                  <a:srgbClr val="0070C0"/>
                </a:solidFill>
              </a:rPr>
              <a:t>하중 화살표를 반대로 그려 그것을 표시</a:t>
            </a:r>
            <a:r>
              <a:rPr lang="ko-KR" altLang="en-US" sz="1100" dirty="0" smtClean="0">
                <a:solidFill>
                  <a:srgbClr val="FF0000"/>
                </a:solidFill>
              </a:rPr>
              <a:t>하자</a:t>
            </a:r>
            <a:r>
              <a:rPr lang="en-US" altLang="ko-KR" sz="1100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ko-KR" sz="1100" dirty="0"/>
          </a:p>
          <a:p>
            <a:r>
              <a:rPr lang="en-US" altLang="ko-KR" sz="1100" dirty="0" err="1" smtClean="0"/>
              <a:t>ΣF</a:t>
            </a:r>
            <a:r>
              <a:rPr lang="en-US" altLang="ko-KR" sz="1100" baseline="30000" dirty="0" err="1" smtClean="0"/>
              <a:t>D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+F</a:t>
            </a:r>
            <a:r>
              <a:rPr lang="en-US" altLang="ko-KR" sz="1100" baseline="30000" dirty="0" err="1" smtClean="0"/>
              <a:t>DR</a:t>
            </a:r>
            <a:r>
              <a:rPr lang="en-US" altLang="ko-KR" sz="1100" baseline="-25000" dirty="0" err="1" smtClean="0"/>
              <a:t>k,l</a:t>
            </a:r>
            <a:endParaRPr lang="en-US" altLang="ko-KR" sz="1100" baseline="-25000" dirty="0" smtClean="0"/>
          </a:p>
          <a:p>
            <a:r>
              <a:rPr lang="en-US" altLang="ko-KR" sz="1100" dirty="0" smtClean="0"/>
              <a:t>ΣF</a:t>
            </a:r>
            <a:r>
              <a:rPr lang="en-US" altLang="ko-KR" sz="1100" baseline="30000" dirty="0" smtClean="0"/>
              <a:t>D</a:t>
            </a:r>
            <a:r>
              <a:rPr lang="en-US" altLang="ko-KR" sz="1100" baseline="-25000" dirty="0" smtClean="0"/>
              <a:t>k,</a:t>
            </a:r>
            <a:r>
              <a:rPr lang="en-US" altLang="ko-KR" sz="1100" b="1" baseline="-25000" dirty="0" smtClean="0">
                <a:solidFill>
                  <a:srgbClr val="FF0000"/>
                </a:solidFill>
              </a:rPr>
              <a:t>l-1</a:t>
            </a:r>
            <a:r>
              <a:rPr lang="en-US" altLang="ko-KR" sz="1100" dirty="0" smtClean="0"/>
              <a:t>=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-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DR</a:t>
            </a:r>
            <a:r>
              <a:rPr lang="en-US" altLang="ko-KR" sz="1100" baseline="-25000" dirty="0" err="1" smtClean="0"/>
              <a:t>k,l</a:t>
            </a:r>
            <a:endParaRPr lang="en-US" altLang="ko-K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85878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933</Words>
  <Application>Microsoft Office PowerPoint</Application>
  <PresentationFormat>화면 슬라이드 쇼(4:3)</PresentationFormat>
  <Paragraphs>244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굴림체</vt:lpstr>
      <vt:lpstr>맑은 고딕</vt:lpstr>
      <vt:lpstr>Arial</vt:lpstr>
      <vt:lpstr>Cambria Math</vt:lpstr>
      <vt:lpstr>Office 테마</vt:lpstr>
      <vt:lpstr>다우웰 수식확인</vt:lpstr>
      <vt:lpstr>Dowel 너비의 정의</vt:lpstr>
      <vt:lpstr>x방향 변위 확인</vt:lpstr>
      <vt:lpstr>스프링 수축량 정의</vt:lpstr>
      <vt:lpstr>PowerPoint 프레젠테이션</vt:lpstr>
      <vt:lpstr>gap을 더하냐 빼냐</vt:lpstr>
      <vt:lpstr>만약 다우웰의 높이도 같이 검사한다면</vt:lpstr>
      <vt:lpstr>하중 방향 정의 (소나티나-&gt;도식도와 불일치한다.)</vt:lpstr>
      <vt:lpstr>하중 방향 정의 (내거-&gt;도식도와 일치한다)</vt:lpstr>
      <vt:lpstr>하중 방향의 정의</vt:lpstr>
      <vt:lpstr>모멘트 방향 정의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다우웰 수식확인</dc:title>
  <dc:creator>Microsoft Corporation</dc:creator>
  <cp:lastModifiedBy>jiho</cp:lastModifiedBy>
  <cp:revision>18</cp:revision>
  <dcterms:created xsi:type="dcterms:W3CDTF">2006-10-05T04:04:58Z</dcterms:created>
  <dcterms:modified xsi:type="dcterms:W3CDTF">2017-07-10T02:34:19Z</dcterms:modified>
</cp:coreProperties>
</file>