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6" r:id="rId1"/>
  </p:sldMasterIdLst>
  <p:notesMasterIdLst>
    <p:notesMasterId r:id="rId2"/>
  </p:notesMasterIdLst>
  <p:sldIdLst>
    <p:sldId id="256" r:id="rId3"/>
    <p:sldId id="270" r:id="rId4"/>
    <p:sldId id="275" r:id="rId5"/>
    <p:sldId id="269" r:id="rId6"/>
    <p:sldId id="276" r:id="rId7"/>
    <p:sldId id="27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8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803"/>
    <p:restoredTop sz="94724"/>
  </p:normalViewPr>
  <p:slideViewPr>
    <p:cSldViewPr snapToGrid="0" snapToObjects="1">
      <p:cViewPr varScale="1">
        <p:scale>
          <a:sx n="100" d="100"/>
          <a:sy n="100" d="100"/>
        </p:scale>
        <p:origin x="806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nav</a:t>
            </a:r>
            <a:r>
              <a:rPr lang="ko-KR" altLang="en-US"/>
              <a:t>에 따라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ko-Kore-KR" altLang="en-US" smtClean="0"/>
              <a:t>05/27/2021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41832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6344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906" y="490723"/>
            <a:ext cx="117262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0000" b="1">
                <a:solidFill>
                  <a:srgbClr val="ff0000"/>
                </a:solidFill>
                <a:effectLst>
                  <a:innerShdw blurRad="38100">
                    <a:prstClr val="black"/>
                  </a:innerShdw>
                </a:effectLst>
                <a:latin typeface="Arial Black"/>
                <a:ea typeface="NanumSquareOTF ExtraBold"/>
                <a:cs typeface="Arial Black"/>
              </a:rPr>
              <a:t>나닮배</a:t>
            </a:r>
            <a:endParaRPr kumimoji="1" lang="ko-Kore-KR" altLang="en-US" sz="30000" b="1">
              <a:solidFill>
                <a:srgbClr val="ff0000"/>
              </a:solidFill>
              <a:effectLst>
                <a:innerShdw blurRad="38100">
                  <a:prstClr val="black"/>
                </a:innerShdw>
              </a:effectLst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899261"/>
            <a:ext cx="12192000" cy="3015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833" y="4939787"/>
            <a:ext cx="4026102" cy="820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내 도플갱어가 나온 영화를 보면 재미가 </a:t>
            </a:r>
            <a:r>
              <a:rPr kumimoji="1"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배</a:t>
            </a:r>
            <a:r>
              <a:rPr kumimoji="1"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?</a:t>
            </a:r>
            <a:endParaRPr kumimoji="1" lang="ko-Kore-KR" altLang="en-US" sz="2000" spc="-15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833" y="4183252"/>
            <a:ext cx="7117432" cy="6916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>
                <a:latin typeface="Arial Black"/>
                <a:ea typeface="NanumSquareOTF ExtraBold"/>
                <a:cs typeface="Arial Black"/>
              </a:rPr>
              <a:t>나와 닮은 배우를 찾아드립니다</a:t>
            </a:r>
            <a:endParaRPr kumimoji="1" lang="ko-KR" altLang="en-US" sz="4000" b="1"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93715" y="4256009"/>
            <a:ext cx="789254" cy="635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1500" b="1">
                <a:latin typeface="맑은 고딕"/>
                <a:ea typeface="맑은 고딕"/>
              </a:rPr>
              <a:t>민평홍</a:t>
            </a:r>
            <a:endParaRPr kumimoji="1" lang="ko-KR" altLang="en-US" sz="1500" b="1"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500" b="1">
                <a:latin typeface="맑은 고딕"/>
                <a:ea typeface="맑은 고딕"/>
              </a:rPr>
              <a:t>서강준</a:t>
            </a:r>
            <a:endParaRPr kumimoji="1" lang="ko-Kore-KR" altLang="en-US" sz="1500" b="1">
              <a:latin typeface="맑은 고딕"/>
              <a:ea typeface="맑은 고딕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8685902" y="4288677"/>
            <a:ext cx="0" cy="380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-2" y="6310277"/>
            <a:ext cx="12192001" cy="5477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TextBox 10"/>
          <p:cNvSpPr txBox="1"/>
          <p:nvPr/>
        </p:nvSpPr>
        <p:spPr>
          <a:xfrm>
            <a:off x="2023456" y="5651387"/>
            <a:ext cx="3644070" cy="69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Mouseover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영화 정보를 보여준다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9202" y="821898"/>
            <a:ext cx="3116759" cy="505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9202" y="821898"/>
            <a:ext cx="3116759" cy="5051808"/>
          </a:xfrm>
          <a:prstGeom prst="rect">
            <a:avLst/>
          </a:prstGeom>
        </p:spPr>
      </p:pic>
      <p:sp>
        <p:nvSpPr>
          <p:cNvPr id="39" name="TextBox 10"/>
          <p:cNvSpPr txBox="1"/>
          <p:nvPr/>
        </p:nvSpPr>
        <p:spPr>
          <a:xfrm>
            <a:off x="7084212" y="5651387"/>
            <a:ext cx="3644070" cy="69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click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해당 영화의 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detail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로 이동한다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7502598" y="826770"/>
            <a:ext cx="3025495" cy="4680301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10"/>
          <p:cNvSpPr txBox="1"/>
          <p:nvPr/>
        </p:nvSpPr>
        <p:spPr>
          <a:xfrm>
            <a:off x="7084213" y="5661008"/>
            <a:ext cx="3644070" cy="699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로그인한 사용자가 좋아요 한 영화들을 보여준다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endParaRPr kumimoji="1" lang="ko-KR" altLang="en-US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4063706" y="5935018"/>
            <a:ext cx="4064586" cy="591285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10"/>
          <p:cNvSpPr txBox="1"/>
          <p:nvPr/>
        </p:nvSpPr>
        <p:spPr>
          <a:xfrm>
            <a:off x="7363229" y="5238080"/>
            <a:ext cx="3365054" cy="69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등록된 영화 중 평점이 높은 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5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개의 영화를 보여준다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1635" y="1216951"/>
            <a:ext cx="7435669" cy="3690696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3900148" y="1778654"/>
            <a:ext cx="4680344" cy="831816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10"/>
          <p:cNvSpPr txBox="1"/>
          <p:nvPr/>
        </p:nvSpPr>
        <p:spPr>
          <a:xfrm>
            <a:off x="8580492" y="2368210"/>
            <a:ext cx="3365054" cy="694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클릭시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영화 정보를 간략히 보여준다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343" y="1067404"/>
            <a:ext cx="10131544" cy="4915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28166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2.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Profile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74" y="864870"/>
            <a:ext cx="10930366" cy="5405038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4602341" y="5398891"/>
            <a:ext cx="7323012" cy="69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-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사용자가 작성한 게시글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리뷰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댓글을 한눈에 확인 가능하다</a:t>
            </a:r>
            <a:endParaRPr kumimoji="1" lang="ko-KR" altLang="en-US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-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Detail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을 통해 해당 글로 이동 후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수정 삭제 가능</a:t>
            </a:r>
            <a:endParaRPr kumimoji="1" lang="ko-KR" altLang="en-US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3.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Simliar(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323" y="959283"/>
            <a:ext cx="11216515" cy="4968297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1900515" y="5328223"/>
            <a:ext cx="8390969" cy="394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사용자 사용 등록시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닮은 배우를 찾아주고 그 배우의 영화를 소개해준다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3.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Simliar(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0323" y="959283"/>
            <a:ext cx="11216515" cy="4968297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6768849" y="3967788"/>
            <a:ext cx="3591632" cy="54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사진등록하러가기 </a:t>
            </a:r>
            <a:r>
              <a:rPr kumimoji="1" lang="ko-KR" altLang="en-US" sz="3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클릭</a:t>
            </a:r>
            <a:r>
              <a:rPr kumimoji="1" lang="en-US" altLang="ko-KR" sz="3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3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47" name=""/>
          <p:cNvSpPr/>
          <p:nvPr/>
        </p:nvSpPr>
        <p:spPr>
          <a:xfrm>
            <a:off x="4102191" y="3013092"/>
            <a:ext cx="3689359" cy="831816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3.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Simliar(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8967" y="1848331"/>
            <a:ext cx="9235808" cy="3161337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3807284" y="5196116"/>
            <a:ext cx="3591632" cy="46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파일 선택 후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제출 클릭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47" name=""/>
          <p:cNvSpPr/>
          <p:nvPr/>
        </p:nvSpPr>
        <p:spPr>
          <a:xfrm>
            <a:off x="5362570" y="3322993"/>
            <a:ext cx="956934" cy="658634"/>
          </a:xfrm>
          <a:prstGeom prst="rect">
            <a:avLst/>
          </a:prstGeom>
          <a:noFill/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4186254" y="2678372"/>
            <a:ext cx="1176315" cy="658634"/>
          </a:xfrm>
          <a:prstGeom prst="rect">
            <a:avLst/>
          </a:prstGeom>
          <a:noFill/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38554" y="0"/>
            <a:ext cx="61534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10017304" cy="6858000"/>
            <a:chOff x="0" y="0"/>
            <a:chExt cx="10017304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2825394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643162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52747" y="362164"/>
            <a:ext cx="11486507" cy="61336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4556" y="3040922"/>
            <a:ext cx="2629508" cy="77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팀원 역할</a:t>
            </a:r>
            <a:endParaRPr kumimoji="1" lang="ko-KR" altLang="en-US" sz="4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3.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Simliar(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7602" y="1060290"/>
            <a:ext cx="9470680" cy="5343404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4762001" y="5229222"/>
            <a:ext cx="2158071" cy="846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닮은 배우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endParaRPr kumimoji="1" lang="ko-KR" altLang="en-US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일치율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제공</a:t>
            </a:r>
            <a:endParaRPr kumimoji="1" lang="ko-KR" altLang="en-US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0" name=""/>
          <p:cNvSpPr/>
          <p:nvPr/>
        </p:nvSpPr>
        <p:spPr>
          <a:xfrm>
            <a:off x="1600677" y="2435819"/>
            <a:ext cx="8942539" cy="3967875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50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3.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Simliar(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1186637" y="1661954"/>
            <a:ext cx="3735950" cy="123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추가로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그 배우의 출연작도 한눈에 확인 가능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770" y="1210164"/>
            <a:ext cx="5125194" cy="5193530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5064313" y="1210164"/>
            <a:ext cx="5478903" cy="5193530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0"/>
          <p:cNvSpPr txBox="1"/>
          <p:nvPr/>
        </p:nvSpPr>
        <p:spPr>
          <a:xfrm>
            <a:off x="1186637" y="3806929"/>
            <a:ext cx="3037497" cy="84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검색 링크를 통해 검색 가능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49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5.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Community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708" y="1042985"/>
            <a:ext cx="10388737" cy="5360710"/>
          </a:xfrm>
          <a:prstGeom prst="rect">
            <a:avLst/>
          </a:prstGeom>
        </p:spPr>
      </p:pic>
      <p:sp>
        <p:nvSpPr>
          <p:cNvPr id="52" name="TextBox 10"/>
          <p:cNvSpPr txBox="1"/>
          <p:nvPr/>
        </p:nvSpPr>
        <p:spPr>
          <a:xfrm>
            <a:off x="1008811" y="1196924"/>
            <a:ext cx="3643633" cy="85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영화에 대한 이야기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?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사용자 누구든 참여 가능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49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5.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Community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708" y="1042985"/>
            <a:ext cx="10388737" cy="5360710"/>
          </a:xfrm>
          <a:prstGeom prst="rect">
            <a:avLst/>
          </a:prstGeom>
        </p:spPr>
      </p:pic>
      <p:sp>
        <p:nvSpPr>
          <p:cNvPr id="52" name="TextBox 10"/>
          <p:cNvSpPr txBox="1"/>
          <p:nvPr/>
        </p:nvSpPr>
        <p:spPr>
          <a:xfrm>
            <a:off x="7809163" y="1278874"/>
            <a:ext cx="1680907" cy="47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작성 클릭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4" name=""/>
          <p:cNvSpPr/>
          <p:nvPr/>
        </p:nvSpPr>
        <p:spPr>
          <a:xfrm>
            <a:off x="9490070" y="1748951"/>
            <a:ext cx="1238213" cy="440652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49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5.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Community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1861448" y="1278382"/>
            <a:ext cx="2171589" cy="47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게시글 작성</a:t>
            </a:r>
            <a:endParaRPr kumimoji="1" lang="ko-KR" altLang="en-US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593" y="1969278"/>
            <a:ext cx="5147299" cy="3853187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40145" y="1936024"/>
            <a:ext cx="5159392" cy="3886441"/>
          </a:xfrm>
          <a:prstGeom prst="rect">
            <a:avLst/>
          </a:prstGeom>
        </p:spPr>
      </p:pic>
      <p:sp>
        <p:nvSpPr>
          <p:cNvPr id="57" name="TextBox 10"/>
          <p:cNvSpPr txBox="1"/>
          <p:nvPr/>
        </p:nvSpPr>
        <p:spPr>
          <a:xfrm>
            <a:off x="7609064" y="1278382"/>
            <a:ext cx="2594924" cy="47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수정 삭제 가능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4" name=""/>
          <p:cNvSpPr/>
          <p:nvPr/>
        </p:nvSpPr>
        <p:spPr>
          <a:xfrm>
            <a:off x="8075753" y="5472361"/>
            <a:ext cx="1238213" cy="440652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3593" y="165049"/>
            <a:ext cx="4914070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5.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Community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2304023" y="1278382"/>
            <a:ext cx="2171589" cy="47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댓글 작성</a:t>
            </a:r>
            <a:endParaRPr kumimoji="1" lang="ko-KR" altLang="en-US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7609064" y="1278382"/>
            <a:ext cx="2594924" cy="47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수정 삭제 가능</a:t>
            </a:r>
            <a:r>
              <a:rPr kumimoji="1" lang="en-US" altLang="ko-KR" sz="2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!</a:t>
            </a:r>
            <a:endParaRPr kumimoji="1" lang="en-US" altLang="ko-KR" sz="2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154" y="1936024"/>
            <a:ext cx="4772177" cy="4209850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623235" y="5472361"/>
            <a:ext cx="4499803" cy="440652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9" y="2385460"/>
            <a:ext cx="5370080" cy="1541243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10846974" y="2853651"/>
            <a:ext cx="814880" cy="1187298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91999" cy="684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>
                <a:solidFill>
                  <a:srgbClr val="ff0000"/>
                </a:solidFill>
                <a:latin typeface="맑은 고딕"/>
                <a:ea typeface="맑은 고딕"/>
              </a:rPr>
              <a:t>감사합니다</a:t>
            </a:r>
            <a:r>
              <a:rPr kumimoji="1" lang="en-US" altLang="ko-KR" sz="5400" b="1" spc="-30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kumimoji="1" lang="ko-Kore-KR" altLang="en-US" sz="5400" b="1" spc="-300">
              <a:solidFill>
                <a:srgbClr val="ff0000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722" y="3849485"/>
            <a:ext cx="2262643" cy="5967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b="1" spc="-150">
                <a:solidFill>
                  <a:schemeClr val="bg1">
                    <a:alpha val="8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kumimoji="1" lang="ko-KR" altLang="en-US" sz="1400" b="1" spc="-150">
                <a:solidFill>
                  <a:schemeClr val="bg1">
                    <a:alpha val="80000"/>
                  </a:schemeClr>
                </a:solidFill>
                <a:latin typeface="맑은 고딕"/>
                <a:ea typeface="맑은 고딕"/>
              </a:rPr>
              <a:t>학기 모두 고생하셨습니다</a:t>
            </a:r>
            <a:r>
              <a:rPr kumimoji="1" lang="en-US" altLang="ko-KR" sz="1400" b="1" spc="-150">
                <a:solidFill>
                  <a:schemeClr val="bg1">
                    <a:alpha val="80000"/>
                  </a:schemeClr>
                </a:solidFill>
                <a:latin typeface="맑은 고딕"/>
                <a:ea typeface="맑은 고딕"/>
              </a:rPr>
              <a:t>!!! </a:t>
            </a:r>
            <a:br>
              <a:rPr kumimoji="1" lang="en-US" altLang="ko-KR" sz="1400" b="1" spc="-150">
                <a:solidFill>
                  <a:schemeClr val="bg1">
                    <a:alpha val="80000"/>
                  </a:schemeClr>
                </a:solidFill>
                <a:latin typeface="맑은 고딕"/>
                <a:ea typeface="맑은 고딕"/>
              </a:rPr>
            </a:br>
            <a:endParaRPr kumimoji="1" lang="en-US" altLang="ko-KR" sz="1400" b="1" spc="-150">
              <a:solidFill>
                <a:schemeClr val="bg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111" y="487107"/>
            <a:ext cx="4160019" cy="5883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7559" y="0"/>
            <a:ext cx="770444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0" name="직사각형 2"/>
          <p:cNvSpPr/>
          <p:nvPr/>
        </p:nvSpPr>
        <p:spPr>
          <a:xfrm>
            <a:off x="955920" y="949256"/>
            <a:ext cx="10280161" cy="49594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9" name="TextBox 10"/>
          <p:cNvSpPr txBox="1"/>
          <p:nvPr/>
        </p:nvSpPr>
        <p:spPr>
          <a:xfrm>
            <a:off x="6210692" y="2354715"/>
            <a:ext cx="4534508" cy="214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ko-KR" altLang="en-US" sz="4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개발 목적</a:t>
            </a:r>
            <a:endParaRPr kumimoji="1" lang="ko-KR" altLang="en-US" sz="4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 algn="r">
              <a:defRPr/>
            </a:pPr>
            <a:r>
              <a:rPr kumimoji="1" lang="ko-KR" altLang="en-US" sz="4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개발 도구</a:t>
            </a:r>
            <a:endParaRPr kumimoji="1" lang="ko-KR" altLang="en-US" sz="4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 algn="r">
              <a:defRPr/>
            </a:pPr>
            <a:r>
              <a:rPr kumimoji="1" lang="ko-KR" altLang="en-US" sz="45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개발 아키텍처</a:t>
            </a:r>
            <a:endParaRPr kumimoji="1" lang="ko-KR" altLang="en-US" sz="45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38554" y="0"/>
            <a:ext cx="61534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10017304" cy="6858000"/>
            <a:chOff x="0" y="0"/>
            <a:chExt cx="10017304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2825394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643162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52747" y="362164"/>
            <a:ext cx="11486507" cy="61336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6257" y="826770"/>
            <a:ext cx="2493176" cy="3456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1400" b="1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개발 목적 </a:t>
            </a:r>
            <a:r>
              <a:rPr kumimoji="1" lang="en-US" altLang="ko-KR" sz="1400" b="1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400" b="1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개발 도구 </a:t>
            </a:r>
            <a:r>
              <a:rPr kumimoji="1" lang="en-US" altLang="ko-KR" sz="1400" b="1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400" b="1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아키텍처</a:t>
            </a:r>
            <a:endParaRPr kumimoji="1" lang="ko-KR" altLang="en-US" sz="1400" b="1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5081" y="1279961"/>
            <a:ext cx="1032489" cy="34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1.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개발 목적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547625" y="1622700"/>
            <a:ext cx="5374149" cy="191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- 사이트 사용자들에게 영화 정보 제공 및 영화 추천 서비스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   - TMDB 데이터 이용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- 유저의 영화 리뷰 공유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- 유저간 커뮤니티를 통한 의견 공유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500" b="1" spc="-150">
                <a:solidFill>
                  <a:schemeClr val="lt1"/>
                </a:solidFill>
                <a:latin typeface="맑은 고딕"/>
                <a:ea typeface="맑은 고딕"/>
              </a:rPr>
              <a:t>★ 추가 사항</a:t>
            </a:r>
            <a:endParaRPr kumimoji="1" lang="ko-KR" altLang="en-US" sz="1500" b="1" spc="-15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ko-KR" altLang="en-US" sz="1500" b="1" spc="-150">
                <a:solidFill>
                  <a:schemeClr val="lt1"/>
                </a:solidFill>
                <a:latin typeface="맑은 고딕"/>
                <a:ea typeface="맑은 고딕"/>
              </a:rPr>
              <a:t>사용자의 사진 등록을 통해 닮은 배우와 그 배우가 나온 영화를 추천</a:t>
            </a:r>
            <a:endParaRPr kumimoji="1" lang="ko-KR" altLang="en-US" sz="1500" b="1" spc="-15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1425081" y="3839203"/>
            <a:ext cx="1032489" cy="34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2.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개발 도구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1547625" y="4186648"/>
            <a:ext cx="5104755" cy="34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Django HTML CSS JS VSCODE BOOTSTRAP PYTHON</a:t>
            </a:r>
            <a:endParaRPr kumimoji="1" lang="en-US" altLang="ko-KR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26"/>
          <p:cNvSpPr txBox="1"/>
          <p:nvPr/>
        </p:nvSpPr>
        <p:spPr>
          <a:xfrm>
            <a:off x="1425081" y="4760159"/>
            <a:ext cx="1032489" cy="34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3. 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아키텍처</a:t>
            </a:r>
            <a:endParaRPr kumimoji="1" lang="ko-KR" altLang="en-US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26"/>
          <p:cNvSpPr txBox="1"/>
          <p:nvPr/>
        </p:nvSpPr>
        <p:spPr>
          <a:xfrm>
            <a:off x="1547625" y="5107603"/>
            <a:ext cx="5104755" cy="34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Django Rest API 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서버 </a:t>
            </a: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&amp;</a:t>
            </a:r>
            <a:r>
              <a:rPr kumimoji="1" lang="ko-KR" altLang="en-US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400" spc="-15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Vue..js</a:t>
            </a:r>
            <a:endParaRPr kumimoji="1" lang="en-US" altLang="ko-KR" sz="1400" spc="-15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2380" y="3656627"/>
            <a:ext cx="4400550" cy="81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38554" y="0"/>
            <a:ext cx="61534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10017304" cy="6858000"/>
            <a:chOff x="0" y="0"/>
            <a:chExt cx="10017304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2825394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643162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52747" y="362164"/>
            <a:ext cx="11486507" cy="61336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068" y="2621347"/>
            <a:ext cx="3389584" cy="1615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5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기능 소개 </a:t>
            </a:r>
            <a:br>
              <a:rPr kumimoji="1" lang="ko-KR" altLang="en-US" sz="5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</a:br>
            <a:r>
              <a:rPr kumimoji="1" lang="ko-KR" altLang="en-US" sz="5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및 구현</a:t>
            </a:r>
            <a:endParaRPr kumimoji="1" lang="ko-KR" altLang="en-US" sz="5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326169" y="408954"/>
            <a:ext cx="3487313" cy="389240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1508584" y="826770"/>
            <a:ext cx="3025495" cy="4680301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10"/>
          <p:cNvSpPr txBox="1"/>
          <p:nvPr/>
        </p:nvSpPr>
        <p:spPr>
          <a:xfrm>
            <a:off x="1508584" y="5651388"/>
            <a:ext cx="3644070" cy="700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click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Similar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(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나닮배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)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화면으로 넘어간다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335694" y="0"/>
            <a:ext cx="78563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0" y="0"/>
            <a:ext cx="8448268" cy="6858000"/>
            <a:chOff x="0" y="0"/>
            <a:chExt cx="8448268" cy="6858000"/>
          </a:xfrm>
          <a:solidFill>
            <a:srgbClr val="c00000"/>
          </a:solidFill>
        </p:grpSpPr>
        <p:sp>
          <p:nvSpPr>
            <p:cNvPr id="5" name="평행 사변형[P] 4"/>
            <p:cNvSpPr/>
            <p:nvPr/>
          </p:nvSpPr>
          <p:spPr>
            <a:xfrm>
              <a:off x="1256358" y="0"/>
              <a:ext cx="7191910" cy="6858000"/>
            </a:xfrm>
            <a:prstGeom prst="parallelogram">
              <a:avLst>
                <a:gd name="adj" fmla="val 513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48411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b="3010"/>
          <a:stretch>
            <a:fillRect/>
          </a:stretch>
        </p:blipFill>
        <p:spPr>
          <a:xfrm>
            <a:off x="1172091" y="331695"/>
            <a:ext cx="9831954" cy="6194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593" y="165050"/>
            <a:ext cx="2499147" cy="69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1.</a:t>
            </a:r>
            <a:r>
              <a:rPr kumimoji="1" lang="ko-KR" altLang="en-US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4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Home</a:t>
            </a:r>
            <a:endParaRPr kumimoji="1" lang="en-US" altLang="ko-KR" sz="4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4751313" y="3062300"/>
            <a:ext cx="0" cy="4059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10017304" y="540484"/>
            <a:ext cx="1421958" cy="2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kumimoji="1" lang="ko-KR" altLang="en-US" sz="1300" b="1" spc="-150" mc:Ignorable="hp" hp:hslEmbossed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나닮배</a:t>
            </a:r>
            <a:endParaRPr xmlns:mc="http://schemas.openxmlformats.org/markup-compatibility/2006" xmlns:hp="http://schemas.haansoft.com/office/presentation/8.0" kumimoji="1" lang="ko-KR" altLang="en-US" sz="1300" b="1" spc="-150" mc:Ignorable="hp" hp:hslEmbossed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8" name="TextBox 10"/>
          <p:cNvSpPr txBox="1"/>
          <p:nvPr/>
        </p:nvSpPr>
        <p:spPr>
          <a:xfrm>
            <a:off x="2023456" y="5651387"/>
            <a:ext cx="3644070" cy="69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Mouseover</a:t>
            </a: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시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,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  <a:p>
            <a:pPr lvl="0">
              <a:defRPr/>
            </a:pPr>
            <a:r>
              <a:rPr kumimoji="1" lang="ko-KR" altLang="en-US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영화 정보를 보여준다</a:t>
            </a:r>
            <a:r>
              <a:rPr kumimoji="1" lang="en-US" altLang="ko-KR" sz="2000" b="1">
                <a:solidFill>
                  <a:schemeClr val="bg1"/>
                </a:solidFill>
                <a:latin typeface="Arial Black"/>
                <a:ea typeface="NanumSquareOTF ExtraBold"/>
                <a:cs typeface="Arial Black"/>
              </a:rPr>
              <a:t>.</a:t>
            </a:r>
            <a:endParaRPr kumimoji="1" lang="en-US" altLang="ko-KR" sz="2000" b="1">
              <a:solidFill>
                <a:schemeClr val="bg1"/>
              </a:solidFill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42" name=""/>
          <p:cNvSpPr/>
          <p:nvPr/>
        </p:nvSpPr>
        <p:spPr>
          <a:xfrm>
            <a:off x="4462296" y="826770"/>
            <a:ext cx="3025495" cy="4680301"/>
          </a:xfrm>
          <a:prstGeom prst="rect">
            <a:avLst/>
          </a:prstGeom>
          <a:noFill/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와이드스크린</ep:PresentationFormat>
  <ep:Paragraphs>90</ep:Paragraphs>
  <ep:Slides>26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2020-04-23T02:50:06.000</dcterms:created>
  <dc:creator>이 희석</dc:creator>
  <cp:lastModifiedBy>82107</cp:lastModifiedBy>
  <dcterms:modified xsi:type="dcterms:W3CDTF">2021-05-27T10:53:19.673</dcterms:modified>
  <cp:revision>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