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8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171A-D587-465E-AC97-498936FBCB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23529" y="4560039"/>
            <a:ext cx="8295685" cy="94546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23529" y="88153"/>
            <a:ext cx="8297358" cy="6648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3529" y="1196752"/>
            <a:ext cx="8297358" cy="29930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093383" y="1402234"/>
            <a:ext cx="1253594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32581" y="1411424"/>
            <a:ext cx="4679254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15017" y="2889904"/>
            <a:ext cx="222191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21358" t="1069" r="22301" b="43970"/>
          <a:stretch/>
        </p:blipFill>
        <p:spPr>
          <a:xfrm>
            <a:off x="2660716" y="1529526"/>
            <a:ext cx="1163703" cy="8485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2" y="1568377"/>
            <a:ext cx="1196012" cy="615507"/>
          </a:xfrm>
          <a:prstGeom prst="rect">
            <a:avLst/>
          </a:prstGeom>
        </p:spPr>
      </p:pic>
      <p:pic>
        <p:nvPicPr>
          <p:cNvPr id="37" name="그림 36" descr="ZooKeeper&#10;" title="ZooKeep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88" y="2486973"/>
            <a:ext cx="1041535" cy="12708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084" y="1460648"/>
            <a:ext cx="1083288" cy="10092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21" y="3232794"/>
            <a:ext cx="1728347" cy="6155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6688" y="183962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토양수분센서</a:t>
            </a:r>
            <a:endParaRPr lang="ko-KR" altLang="en-US" dirty="0"/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4179668" y="1613596"/>
            <a:ext cx="2354752" cy="8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262415" y="180670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68142" y="180670"/>
            <a:ext cx="2002078" cy="3961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온도 습도 센서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3596604" y="1242897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273863" y="1242897"/>
            <a:ext cx="851201" cy="286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34183" y="2889904"/>
            <a:ext cx="3806542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10196" y="1017683"/>
            <a:ext cx="1872208" cy="3216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분산 코디네이터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05" y="3010576"/>
            <a:ext cx="999458" cy="8995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1093" y="3001499"/>
            <a:ext cx="964287" cy="90858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22" y="3047506"/>
            <a:ext cx="1417993" cy="81244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317" y="3791175"/>
            <a:ext cx="1530470" cy="23782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ZooKeeper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09414" y="2760877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607630" y="2729485"/>
            <a:ext cx="1751207" cy="2866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60" name="순서도: 자기 디스크 59"/>
          <p:cNvSpPr/>
          <p:nvPr/>
        </p:nvSpPr>
        <p:spPr>
          <a:xfrm>
            <a:off x="1104321" y="4628977"/>
            <a:ext cx="1637638" cy="780630"/>
          </a:xfrm>
          <a:prstGeom prst="flowChartMagneticDis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시각화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3653388" y="4620295"/>
            <a:ext cx="1637638" cy="780630"/>
          </a:xfrm>
          <a:prstGeom prst="flowChartMagneticDis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정보화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6199048" y="4620295"/>
            <a:ext cx="1637638" cy="780630"/>
          </a:xfrm>
          <a:prstGeom prst="flowChartMagneticDis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관수 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467554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372041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83919" y="645591"/>
            <a:ext cx="1972749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32815" y="1838963"/>
            <a:ext cx="770748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2815" y="3140968"/>
            <a:ext cx="7707488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3803606" y="4292376"/>
            <a:ext cx="1572049" cy="798079"/>
          </a:xfrm>
          <a:prstGeom prst="downArrow">
            <a:avLst>
              <a:gd name="adj1" fmla="val 54316"/>
              <a:gd name="adj2" fmla="val 7535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63108" r="51588" b="19902"/>
          <a:stretch/>
        </p:blipFill>
        <p:spPr>
          <a:xfrm>
            <a:off x="3478195" y="3290420"/>
            <a:ext cx="1008112" cy="6884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1358" t="1069" r="22301" b="43970"/>
          <a:stretch/>
        </p:blipFill>
        <p:spPr>
          <a:xfrm>
            <a:off x="4931529" y="3207637"/>
            <a:ext cx="1163703" cy="8485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6" y="1913029"/>
            <a:ext cx="1728192" cy="91925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19" y="1872470"/>
            <a:ext cx="1111522" cy="100037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304" y="898811"/>
            <a:ext cx="1939977" cy="59677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246" y="1947596"/>
            <a:ext cx="964287" cy="90858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222" y="692823"/>
            <a:ext cx="664851" cy="94776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959245" y="683349"/>
            <a:ext cx="1083288" cy="100922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32815" y="3140968"/>
            <a:ext cx="1522843" cy="10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data platform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32815" y="1845481"/>
            <a:ext cx="1522843" cy="10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data</a:t>
            </a:r>
          </a:p>
          <a:p>
            <a:pPr algn="ctr"/>
            <a:r>
              <a:rPr lang="en-US" altLang="ko-KR" dirty="0" smtClean="0"/>
              <a:t>processing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48" y="2109821"/>
            <a:ext cx="1946267" cy="61550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588224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19251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586559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620916" y="5229200"/>
            <a:ext cx="1743557" cy="8064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2019-04-02T07:50:31Z</dcterms:created>
  <dcterms:modified xsi:type="dcterms:W3CDTF">2019-04-05T08:07:02Z</dcterms:modified>
</cp:coreProperties>
</file>